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15"/>
  </p:notesMasterIdLst>
  <p:sldIdLst>
    <p:sldId id="272" r:id="rId2"/>
    <p:sldId id="301" r:id="rId3"/>
    <p:sldId id="275" r:id="rId4"/>
    <p:sldId id="313" r:id="rId5"/>
    <p:sldId id="277" r:id="rId6"/>
    <p:sldId id="314" r:id="rId7"/>
    <p:sldId id="300" r:id="rId8"/>
    <p:sldId id="315" r:id="rId9"/>
    <p:sldId id="316" r:id="rId10"/>
    <p:sldId id="317" r:id="rId11"/>
    <p:sldId id="318" r:id="rId12"/>
    <p:sldId id="295" r:id="rId13"/>
    <p:sldId id="311" r:id="rId1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F95137-FFF0-A303-37E4-DBDABF2EB612}" name="Kirch, Jonas" initials="KJ" userId="S::jonas.kirch@isst.fraunhofer.de::36ee5d09-8ad1-4609-9e8d-94812c4102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56"/>
    <a:srgbClr val="84B819"/>
    <a:srgbClr val="FFFFFF"/>
    <a:srgbClr val="FBB600"/>
    <a:srgbClr val="84B818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E679B-657D-41B1-8402-76052FE047BD}" v="81" dt="2024-07-12T09:46:10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E2C60D41-890A-484A-8D6A-02313CEA52A6}"/>
    <pc:docChg chg="addSld delSld">
      <pc:chgData name="Gastbenutzer" userId="" providerId="Windows Live" clId="Web-{E2C60D41-890A-484A-8D6A-02313CEA52A6}" dt="2024-05-15T11:30:54.392" v="1"/>
      <pc:docMkLst>
        <pc:docMk/>
      </pc:docMkLst>
      <pc:sldChg chg="del">
        <pc:chgData name="Gastbenutzer" userId="" providerId="Windows Live" clId="Web-{E2C60D41-890A-484A-8D6A-02313CEA52A6}" dt="2024-05-15T11:30:54.392" v="1"/>
        <pc:sldMkLst>
          <pc:docMk/>
          <pc:sldMk cId="3819398070" sldId="274"/>
        </pc:sldMkLst>
      </pc:sldChg>
      <pc:sldChg chg="add replId">
        <pc:chgData name="Gastbenutzer" userId="" providerId="Windows Live" clId="Web-{E2C60D41-890A-484A-8D6A-02313CEA52A6}" dt="2024-05-15T11:30:42.063" v="0"/>
        <pc:sldMkLst>
          <pc:docMk/>
          <pc:sldMk cId="693096634" sldId="286"/>
        </pc:sldMkLst>
      </pc:sldChg>
    </pc:docChg>
  </pc:docChgLst>
  <pc:docChgLst>
    <pc:chgData name="Niclas Gritzan" userId="20dae132678c37a5" providerId="Windows Live" clId="Web-{FCF3046B-FE9D-46B7-8351-8348228FF276}"/>
    <pc:docChg chg="modSld">
      <pc:chgData name="Niclas Gritzan" userId="20dae132678c37a5" providerId="Windows Live" clId="Web-{FCF3046B-FE9D-46B7-8351-8348228FF276}" dt="2024-05-21T07:24:02.871" v="62" actId="1076"/>
      <pc:docMkLst>
        <pc:docMk/>
      </pc:docMkLst>
      <pc:sldChg chg="addSp modSp">
        <pc:chgData name="Niclas Gritzan" userId="20dae132678c37a5" providerId="Windows Live" clId="Web-{FCF3046B-FE9D-46B7-8351-8348228FF276}" dt="2024-05-21T07:21:50.996" v="18" actId="20577"/>
        <pc:sldMkLst>
          <pc:docMk/>
          <pc:sldMk cId="3067360575" sldId="305"/>
        </pc:sldMkLst>
        <pc:spChg chg="add mod">
          <ac:chgData name="Niclas Gritzan" userId="20dae132678c37a5" providerId="Windows Live" clId="Web-{FCF3046B-FE9D-46B7-8351-8348228FF276}" dt="2024-05-21T07:21:50.996" v="18" actId="20577"/>
          <ac:spMkLst>
            <pc:docMk/>
            <pc:sldMk cId="3067360575" sldId="305"/>
            <ac:spMk id="7" creationId="{075E5F70-8B0D-4DD7-28A1-E99C9B443238}"/>
          </ac:spMkLst>
        </pc:spChg>
      </pc:sldChg>
      <pc:sldChg chg="addSp modSp">
        <pc:chgData name="Niclas Gritzan" userId="20dae132678c37a5" providerId="Windows Live" clId="Web-{FCF3046B-FE9D-46B7-8351-8348228FF276}" dt="2024-05-21T07:22:30.887" v="37" actId="20577"/>
        <pc:sldMkLst>
          <pc:docMk/>
          <pc:sldMk cId="3240617939" sldId="306"/>
        </pc:sldMkLst>
        <pc:spChg chg="add mod">
          <ac:chgData name="Niclas Gritzan" userId="20dae132678c37a5" providerId="Windows Live" clId="Web-{FCF3046B-FE9D-46B7-8351-8348228FF276}" dt="2024-05-21T07:22:30.887" v="37" actId="20577"/>
          <ac:spMkLst>
            <pc:docMk/>
            <pc:sldMk cId="3240617939" sldId="306"/>
            <ac:spMk id="6" creationId="{2ADC4B08-E5A1-27CF-8F99-FA9A59041AC6}"/>
          </ac:spMkLst>
        </pc:spChg>
      </pc:sldChg>
      <pc:sldChg chg="addSp modSp">
        <pc:chgData name="Niclas Gritzan" userId="20dae132678c37a5" providerId="Windows Live" clId="Web-{FCF3046B-FE9D-46B7-8351-8348228FF276}" dt="2024-05-21T07:24:02.871" v="62" actId="1076"/>
        <pc:sldMkLst>
          <pc:docMk/>
          <pc:sldMk cId="2712984268" sldId="309"/>
        </pc:sldMkLst>
        <pc:spChg chg="add mod">
          <ac:chgData name="Niclas Gritzan" userId="20dae132678c37a5" providerId="Windows Live" clId="Web-{FCF3046B-FE9D-46B7-8351-8348228FF276}" dt="2024-05-21T07:24:02.871" v="62" actId="1076"/>
          <ac:spMkLst>
            <pc:docMk/>
            <pc:sldMk cId="2712984268" sldId="309"/>
            <ac:spMk id="2" creationId="{34477B55-E079-6291-6E3E-FA9103301022}"/>
          </ac:spMkLst>
        </pc:spChg>
      </pc:sldChg>
    </pc:docChg>
  </pc:docChgLst>
  <pc:docChgLst>
    <pc:chgData name="Niclas Gritzan" userId="20dae132678c37a5" providerId="Windows Live" clId="Web-{8B65F9DE-4ADC-45F8-8F76-D61DEE3F31F8}"/>
    <pc:docChg chg="modSld">
      <pc:chgData name="Niclas Gritzan" userId="20dae132678c37a5" providerId="Windows Live" clId="Web-{8B65F9DE-4ADC-45F8-8F76-D61DEE3F31F8}" dt="2024-05-21T09:52:51.158" v="626"/>
      <pc:docMkLst>
        <pc:docMk/>
      </pc:docMkLst>
      <pc:sldChg chg="modNotes">
        <pc:chgData name="Niclas Gritzan" userId="20dae132678c37a5" providerId="Windows Live" clId="Web-{8B65F9DE-4ADC-45F8-8F76-D61DEE3F31F8}" dt="2024-05-21T09:52:51.158" v="626"/>
        <pc:sldMkLst>
          <pc:docMk/>
          <pc:sldMk cId="3719195682" sldId="270"/>
        </pc:sldMkLst>
      </pc:sldChg>
      <pc:sldChg chg="modNotes">
        <pc:chgData name="Niclas Gritzan" userId="20dae132678c37a5" providerId="Windows Live" clId="Web-{8B65F9DE-4ADC-45F8-8F76-D61DEE3F31F8}" dt="2024-05-21T09:50:10.874" v="613"/>
        <pc:sldMkLst>
          <pc:docMk/>
          <pc:sldMk cId="722765092" sldId="271"/>
        </pc:sldMkLst>
      </pc:sldChg>
      <pc:sldChg chg="modNotes">
        <pc:chgData name="Niclas Gritzan" userId="20dae132678c37a5" providerId="Windows Live" clId="Web-{8B65F9DE-4ADC-45F8-8F76-D61DEE3F31F8}" dt="2024-05-21T09:13:01.735" v="472"/>
        <pc:sldMkLst>
          <pc:docMk/>
          <pc:sldMk cId="873405088" sldId="277"/>
        </pc:sldMkLst>
      </pc:sldChg>
      <pc:sldChg chg="modNotes">
        <pc:chgData name="Niclas Gritzan" userId="20dae132678c37a5" providerId="Windows Live" clId="Web-{8B65F9DE-4ADC-45F8-8F76-D61DEE3F31F8}" dt="2024-05-21T09:15:31.457" v="558"/>
        <pc:sldMkLst>
          <pc:docMk/>
          <pc:sldMk cId="2725247876" sldId="278"/>
        </pc:sldMkLst>
      </pc:sldChg>
      <pc:sldChg chg="modNotes">
        <pc:chgData name="Niclas Gritzan" userId="20dae132678c37a5" providerId="Windows Live" clId="Web-{8B65F9DE-4ADC-45F8-8F76-D61DEE3F31F8}" dt="2024-05-21T09:28:31.084" v="597"/>
        <pc:sldMkLst>
          <pc:docMk/>
          <pc:sldMk cId="432906032" sldId="281"/>
        </pc:sldMkLst>
      </pc:sldChg>
      <pc:sldChg chg="modNotes">
        <pc:chgData name="Niclas Gritzan" userId="20dae132678c37a5" providerId="Windows Live" clId="Web-{8B65F9DE-4ADC-45F8-8F76-D61DEE3F31F8}" dt="2024-05-21T08:55:36.552" v="203"/>
        <pc:sldMkLst>
          <pc:docMk/>
          <pc:sldMk cId="1933525814" sldId="298"/>
        </pc:sldMkLst>
      </pc:sldChg>
      <pc:sldChg chg="modNotes">
        <pc:chgData name="Niclas Gritzan" userId="20dae132678c37a5" providerId="Windows Live" clId="Web-{8B65F9DE-4ADC-45F8-8F76-D61DEE3F31F8}" dt="2024-05-21T08:54:33.019" v="141"/>
        <pc:sldMkLst>
          <pc:docMk/>
          <pc:sldMk cId="3546033492" sldId="299"/>
        </pc:sldMkLst>
      </pc:sldChg>
      <pc:sldChg chg="modSp">
        <pc:chgData name="Niclas Gritzan" userId="20dae132678c37a5" providerId="Windows Live" clId="Web-{8B65F9DE-4ADC-45F8-8F76-D61DEE3F31F8}" dt="2024-05-21T08:57:33.648" v="221" actId="20577"/>
        <pc:sldMkLst>
          <pc:docMk/>
          <pc:sldMk cId="627703316" sldId="301"/>
        </pc:sldMkLst>
        <pc:spChg chg="mod">
          <ac:chgData name="Niclas Gritzan" userId="20dae132678c37a5" providerId="Windows Live" clId="Web-{8B65F9DE-4ADC-45F8-8F76-D61DEE3F31F8}" dt="2024-05-21T08:57:33.648" v="221" actId="20577"/>
          <ac:spMkLst>
            <pc:docMk/>
            <pc:sldMk cId="627703316" sldId="301"/>
            <ac:spMk id="7" creationId="{B365B8FD-B010-1C39-B570-645D664446E7}"/>
          </ac:spMkLst>
        </pc:spChg>
      </pc:sldChg>
      <pc:sldChg chg="modNotes">
        <pc:chgData name="Niclas Gritzan" userId="20dae132678c37a5" providerId="Windows Live" clId="Web-{8B65F9DE-4ADC-45F8-8F76-D61DEE3F31F8}" dt="2024-05-21T09:00:52.044" v="289"/>
        <pc:sldMkLst>
          <pc:docMk/>
          <pc:sldMk cId="3632495619" sldId="303"/>
        </pc:sldMkLst>
      </pc:sldChg>
      <pc:sldChg chg="modNotes">
        <pc:chgData name="Niclas Gritzan" userId="20dae132678c37a5" providerId="Windows Live" clId="Web-{8B65F9DE-4ADC-45F8-8F76-D61DEE3F31F8}" dt="2024-05-21T09:06:25.304" v="441"/>
        <pc:sldMkLst>
          <pc:docMk/>
          <pc:sldMk cId="3067360575" sldId="305"/>
        </pc:sldMkLst>
      </pc:sldChg>
      <pc:sldChg chg="modNotes">
        <pc:chgData name="Niclas Gritzan" userId="20dae132678c37a5" providerId="Windows Live" clId="Web-{8B65F9DE-4ADC-45F8-8F76-D61DEE3F31F8}" dt="2024-05-21T09:26:17.769" v="577"/>
        <pc:sldMkLst>
          <pc:docMk/>
          <pc:sldMk cId="829961854" sldId="307"/>
        </pc:sldMkLst>
      </pc:sldChg>
      <pc:sldChg chg="addSp modSp">
        <pc:chgData name="Niclas Gritzan" userId="20dae132678c37a5" providerId="Windows Live" clId="Web-{8B65F9DE-4ADC-45F8-8F76-D61DEE3F31F8}" dt="2024-05-21T08:43:31.738" v="13" actId="1076"/>
        <pc:sldMkLst>
          <pc:docMk/>
          <pc:sldMk cId="2534302261" sldId="310"/>
        </pc:sldMkLst>
        <pc:spChg chg="add mod">
          <ac:chgData name="Niclas Gritzan" userId="20dae132678c37a5" providerId="Windows Live" clId="Web-{8B65F9DE-4ADC-45F8-8F76-D61DEE3F31F8}" dt="2024-05-21T08:43:31.738" v="13" actId="1076"/>
          <ac:spMkLst>
            <pc:docMk/>
            <pc:sldMk cId="2534302261" sldId="310"/>
            <ac:spMk id="7" creationId="{8ACA7A7D-91F5-34AE-0E98-CBDFC12E3B83}"/>
          </ac:spMkLst>
        </pc:spChg>
      </pc:sldChg>
    </pc:docChg>
  </pc:docChgLst>
  <pc:docChgLst>
    <pc:chgData name="Ilias Attary" userId="0d8db5f159ed667b" providerId="Windows Live" clId="Web-{C01AE403-6DC9-4504-B346-60BD8368CFEE}"/>
    <pc:docChg chg="modSld">
      <pc:chgData name="Ilias Attary" userId="0d8db5f159ed667b" providerId="Windows Live" clId="Web-{C01AE403-6DC9-4504-B346-60BD8368CFEE}" dt="2024-05-17T14:35:25.280" v="22" actId="20577"/>
      <pc:docMkLst>
        <pc:docMk/>
      </pc:docMkLst>
      <pc:sldChg chg="modSp">
        <pc:chgData name="Ilias Attary" userId="0d8db5f159ed667b" providerId="Windows Live" clId="Web-{C01AE403-6DC9-4504-B346-60BD8368CFEE}" dt="2024-05-17T14:35:25.280" v="22" actId="20577"/>
        <pc:sldMkLst>
          <pc:docMk/>
          <pc:sldMk cId="2510168322" sldId="297"/>
        </pc:sldMkLst>
        <pc:spChg chg="mod">
          <ac:chgData name="Ilias Attary" userId="0d8db5f159ed667b" providerId="Windows Live" clId="Web-{C01AE403-6DC9-4504-B346-60BD8368CFEE}" dt="2024-05-17T14:34:44.498" v="16" actId="1076"/>
          <ac:spMkLst>
            <pc:docMk/>
            <pc:sldMk cId="2510168322" sldId="297"/>
            <ac:spMk id="5" creationId="{8253870B-919F-F24F-8DB7-D4B6E31795B3}"/>
          </ac:spMkLst>
        </pc:spChg>
        <pc:spChg chg="mod">
          <ac:chgData name="Ilias Attary" userId="0d8db5f159ed667b" providerId="Windows Live" clId="Web-{C01AE403-6DC9-4504-B346-60BD8368CFEE}" dt="2024-05-17T14:35:25.280" v="22" actId="20577"/>
          <ac:spMkLst>
            <pc:docMk/>
            <pc:sldMk cId="2510168322" sldId="297"/>
            <ac:spMk id="6" creationId="{0D44A9D9-F6E2-9903-B4BE-44FF068DD7E6}"/>
          </ac:spMkLst>
        </pc:spChg>
      </pc:sldChg>
    </pc:docChg>
  </pc:docChgLst>
  <pc:docChgLst>
    <pc:chgData name="Jonas Sternemann" userId="9a6f1afb734a7d8c" providerId="LiveId" clId="{296E679B-657D-41B1-8402-76052FE047BD}"/>
    <pc:docChg chg="undo custSel addSld delSld modSld sldOrd">
      <pc:chgData name="Jonas Sternemann" userId="9a6f1afb734a7d8c" providerId="LiveId" clId="{296E679B-657D-41B1-8402-76052FE047BD}" dt="2024-07-12T09:49:17.912" v="827" actId="47"/>
      <pc:docMkLst>
        <pc:docMk/>
      </pc:docMkLst>
      <pc:sldChg chg="del">
        <pc:chgData name="Jonas Sternemann" userId="9a6f1afb734a7d8c" providerId="LiveId" clId="{296E679B-657D-41B1-8402-76052FE047BD}" dt="2024-07-12T09:18:10.784" v="244" actId="47"/>
        <pc:sldMkLst>
          <pc:docMk/>
          <pc:sldMk cId="443213132" sldId="260"/>
        </pc:sldMkLst>
      </pc:sldChg>
      <pc:sldChg chg="del">
        <pc:chgData name="Jonas Sternemann" userId="9a6f1afb734a7d8c" providerId="LiveId" clId="{296E679B-657D-41B1-8402-76052FE047BD}" dt="2024-07-12T09:17:48.997" v="241" actId="47"/>
        <pc:sldMkLst>
          <pc:docMk/>
          <pc:sldMk cId="2368982878" sldId="262"/>
        </pc:sldMkLst>
      </pc:sldChg>
      <pc:sldChg chg="del">
        <pc:chgData name="Jonas Sternemann" userId="9a6f1afb734a7d8c" providerId="LiveId" clId="{296E679B-657D-41B1-8402-76052FE047BD}" dt="2024-07-12T09:21:49.137" v="306" actId="47"/>
        <pc:sldMkLst>
          <pc:docMk/>
          <pc:sldMk cId="1909216137" sldId="263"/>
        </pc:sldMkLst>
      </pc:sldChg>
      <pc:sldChg chg="del">
        <pc:chgData name="Jonas Sternemann" userId="9a6f1afb734a7d8c" providerId="LiveId" clId="{296E679B-657D-41B1-8402-76052FE047BD}" dt="2024-07-12T09:21:50.902" v="307" actId="47"/>
        <pc:sldMkLst>
          <pc:docMk/>
          <pc:sldMk cId="3601629855" sldId="264"/>
        </pc:sldMkLst>
      </pc:sldChg>
      <pc:sldChg chg="del">
        <pc:chgData name="Jonas Sternemann" userId="9a6f1afb734a7d8c" providerId="LiveId" clId="{296E679B-657D-41B1-8402-76052FE047BD}" dt="2024-07-12T09:28:56.449" v="356" actId="47"/>
        <pc:sldMkLst>
          <pc:docMk/>
          <pc:sldMk cId="3512602492" sldId="265"/>
        </pc:sldMkLst>
      </pc:sldChg>
      <pc:sldChg chg="del">
        <pc:chgData name="Jonas Sternemann" userId="9a6f1afb734a7d8c" providerId="LiveId" clId="{296E679B-657D-41B1-8402-76052FE047BD}" dt="2024-07-12T09:17:45.794" v="240" actId="47"/>
        <pc:sldMkLst>
          <pc:docMk/>
          <pc:sldMk cId="924611126" sldId="266"/>
        </pc:sldMkLst>
      </pc:sldChg>
      <pc:sldChg chg="del">
        <pc:chgData name="Jonas Sternemann" userId="9a6f1afb734a7d8c" providerId="LiveId" clId="{296E679B-657D-41B1-8402-76052FE047BD}" dt="2024-07-12T09:27:26.301" v="342" actId="47"/>
        <pc:sldMkLst>
          <pc:docMk/>
          <pc:sldMk cId="526753858" sldId="267"/>
        </pc:sldMkLst>
      </pc:sldChg>
      <pc:sldChg chg="del">
        <pc:chgData name="Jonas Sternemann" userId="9a6f1afb734a7d8c" providerId="LiveId" clId="{296E679B-657D-41B1-8402-76052FE047BD}" dt="2024-07-12T09:27:33.222" v="347" actId="47"/>
        <pc:sldMkLst>
          <pc:docMk/>
          <pc:sldMk cId="3386865179" sldId="269"/>
        </pc:sldMkLst>
      </pc:sldChg>
      <pc:sldChg chg="del">
        <pc:chgData name="Jonas Sternemann" userId="9a6f1afb734a7d8c" providerId="LiveId" clId="{296E679B-657D-41B1-8402-76052FE047BD}" dt="2024-07-12T09:27:31.166" v="346" actId="47"/>
        <pc:sldMkLst>
          <pc:docMk/>
          <pc:sldMk cId="3719195682" sldId="270"/>
        </pc:sldMkLst>
      </pc:sldChg>
      <pc:sldChg chg="del">
        <pc:chgData name="Jonas Sternemann" userId="9a6f1afb734a7d8c" providerId="LiveId" clId="{296E679B-657D-41B1-8402-76052FE047BD}" dt="2024-07-12T09:27:29.967" v="345" actId="47"/>
        <pc:sldMkLst>
          <pc:docMk/>
          <pc:sldMk cId="722765092" sldId="271"/>
        </pc:sldMkLst>
      </pc:sldChg>
      <pc:sldChg chg="modSp mod">
        <pc:chgData name="Jonas Sternemann" userId="9a6f1afb734a7d8c" providerId="LiveId" clId="{296E679B-657D-41B1-8402-76052FE047BD}" dt="2024-07-12T09:47:30.219" v="826" actId="20577"/>
        <pc:sldMkLst>
          <pc:docMk/>
          <pc:sldMk cId="669897193" sldId="272"/>
        </pc:sldMkLst>
        <pc:spChg chg="mod">
          <ac:chgData name="Jonas Sternemann" userId="9a6f1afb734a7d8c" providerId="LiveId" clId="{296E679B-657D-41B1-8402-76052FE047BD}" dt="2024-07-12T09:47:30.219" v="826" actId="20577"/>
          <ac:spMkLst>
            <pc:docMk/>
            <pc:sldMk cId="669897193" sldId="272"/>
            <ac:spMk id="2" creationId="{00000000-0000-0000-0000-000000000000}"/>
          </ac:spMkLst>
        </pc:spChg>
      </pc:sldChg>
      <pc:sldChg chg="del">
        <pc:chgData name="Jonas Sternemann" userId="9a6f1afb734a7d8c" providerId="LiveId" clId="{296E679B-657D-41B1-8402-76052FE047BD}" dt="2024-07-12T09:47:09.946" v="815" actId="47"/>
        <pc:sldMkLst>
          <pc:docMk/>
          <pc:sldMk cId="1767660052" sldId="273"/>
        </pc:sldMkLst>
      </pc:sldChg>
      <pc:sldChg chg="addSp delSp modSp mod">
        <pc:chgData name="Jonas Sternemann" userId="9a6f1afb734a7d8c" providerId="LiveId" clId="{296E679B-657D-41B1-8402-76052FE047BD}" dt="2024-07-12T09:21:11.604" v="305" actId="20577"/>
        <pc:sldMkLst>
          <pc:docMk/>
          <pc:sldMk cId="4229795043" sldId="275"/>
        </pc:sldMkLst>
        <pc:spChg chg="mod">
          <ac:chgData name="Jonas Sternemann" userId="9a6f1afb734a7d8c" providerId="LiveId" clId="{296E679B-657D-41B1-8402-76052FE047BD}" dt="2024-07-12T09:21:11.604" v="305" actId="20577"/>
          <ac:spMkLst>
            <pc:docMk/>
            <pc:sldMk cId="4229795043" sldId="275"/>
            <ac:spMk id="5" creationId="{D46540F3-CE95-B753-4E2A-C0F2BB3FBAEE}"/>
          </ac:spMkLst>
        </pc:spChg>
        <pc:spChg chg="mod">
          <ac:chgData name="Jonas Sternemann" userId="9a6f1afb734a7d8c" providerId="LiveId" clId="{296E679B-657D-41B1-8402-76052FE047BD}" dt="2024-07-12T09:14:53.083" v="224" actId="20577"/>
          <ac:spMkLst>
            <pc:docMk/>
            <pc:sldMk cId="4229795043" sldId="275"/>
            <ac:spMk id="6" creationId="{3E16306D-ADA1-93B9-EF3D-7483C21A9D61}"/>
          </ac:spMkLst>
        </pc:spChg>
        <pc:picChg chg="add mod">
          <ac:chgData name="Jonas Sternemann" userId="9a6f1afb734a7d8c" providerId="LiveId" clId="{296E679B-657D-41B1-8402-76052FE047BD}" dt="2024-07-12T09:18:05.946" v="243" actId="1076"/>
          <ac:picMkLst>
            <pc:docMk/>
            <pc:sldMk cId="4229795043" sldId="275"/>
            <ac:picMk id="2" creationId="{69A5EEE8-75D4-BC36-83FF-5BE5A7846618}"/>
          </ac:picMkLst>
        </pc:picChg>
        <pc:picChg chg="del mod">
          <ac:chgData name="Jonas Sternemann" userId="9a6f1afb734a7d8c" providerId="LiveId" clId="{296E679B-657D-41B1-8402-76052FE047BD}" dt="2024-07-12T09:12:43.487" v="127" actId="478"/>
          <ac:picMkLst>
            <pc:docMk/>
            <pc:sldMk cId="4229795043" sldId="275"/>
            <ac:picMk id="7" creationId="{9D89C7AD-34DC-7DE1-7725-7ED2A5B4B859}"/>
          </ac:picMkLst>
        </pc:picChg>
      </pc:sldChg>
      <pc:sldChg chg="del">
        <pc:chgData name="Jonas Sternemann" userId="9a6f1afb734a7d8c" providerId="LiveId" clId="{296E679B-657D-41B1-8402-76052FE047BD}" dt="2024-07-12T09:15:20.007" v="228" actId="47"/>
        <pc:sldMkLst>
          <pc:docMk/>
          <pc:sldMk cId="2301826795" sldId="276"/>
        </pc:sldMkLst>
      </pc:sldChg>
      <pc:sldChg chg="addSp modSp mod">
        <pc:chgData name="Jonas Sternemann" userId="9a6f1afb734a7d8c" providerId="LiveId" clId="{296E679B-657D-41B1-8402-76052FE047BD}" dt="2024-07-12T09:20:58.681" v="299" actId="20577"/>
        <pc:sldMkLst>
          <pc:docMk/>
          <pc:sldMk cId="873405088" sldId="277"/>
        </pc:sldMkLst>
        <pc:spChg chg="mod">
          <ac:chgData name="Jonas Sternemann" userId="9a6f1afb734a7d8c" providerId="LiveId" clId="{296E679B-657D-41B1-8402-76052FE047BD}" dt="2024-07-12T09:20:58.681" v="299" actId="20577"/>
          <ac:spMkLst>
            <pc:docMk/>
            <pc:sldMk cId="873405088" sldId="277"/>
            <ac:spMk id="5" creationId="{D46540F3-CE95-B753-4E2A-C0F2BB3FBAEE}"/>
          </ac:spMkLst>
        </pc:spChg>
        <pc:spChg chg="add mod">
          <ac:chgData name="Jonas Sternemann" userId="9a6f1afb734a7d8c" providerId="LiveId" clId="{296E679B-657D-41B1-8402-76052FE047BD}" dt="2024-07-12T09:19:52.130" v="255" actId="14100"/>
          <ac:spMkLst>
            <pc:docMk/>
            <pc:sldMk cId="873405088" sldId="277"/>
            <ac:spMk id="15" creationId="{F20EB3AB-6B78-C4EC-36E7-6E4A21892BE2}"/>
          </ac:spMkLst>
        </pc:spChg>
        <pc:picChg chg="add mod">
          <ac:chgData name="Jonas Sternemann" userId="9a6f1afb734a7d8c" providerId="LiveId" clId="{296E679B-657D-41B1-8402-76052FE047BD}" dt="2024-07-12T09:20:12.343" v="261" actId="1076"/>
          <ac:picMkLst>
            <pc:docMk/>
            <pc:sldMk cId="873405088" sldId="277"/>
            <ac:picMk id="2" creationId="{12268A99-7748-41D6-1A08-3B87F7CCBAF0}"/>
          </ac:picMkLst>
        </pc:picChg>
        <pc:picChg chg="add mod">
          <ac:chgData name="Jonas Sternemann" userId="9a6f1afb734a7d8c" providerId="LiveId" clId="{296E679B-657D-41B1-8402-76052FE047BD}" dt="2024-07-12T09:19:52.130" v="255" actId="14100"/>
          <ac:picMkLst>
            <pc:docMk/>
            <pc:sldMk cId="873405088" sldId="277"/>
            <ac:picMk id="7" creationId="{936C6B75-A8DB-72C9-B5FB-1E358DF52D41}"/>
          </ac:picMkLst>
        </pc:picChg>
        <pc:picChg chg="mod">
          <ac:chgData name="Jonas Sternemann" userId="9a6f1afb734a7d8c" providerId="LiveId" clId="{296E679B-657D-41B1-8402-76052FE047BD}" dt="2024-07-12T09:20:04.453" v="257" actId="1076"/>
          <ac:picMkLst>
            <pc:docMk/>
            <pc:sldMk cId="873405088" sldId="277"/>
            <ac:picMk id="14" creationId="{7D0213FC-6D0E-2170-97BB-132F7B9179A9}"/>
          </ac:picMkLst>
        </pc:picChg>
        <pc:cxnChg chg="add mod">
          <ac:chgData name="Jonas Sternemann" userId="9a6f1afb734a7d8c" providerId="LiveId" clId="{296E679B-657D-41B1-8402-76052FE047BD}" dt="2024-07-12T09:19:52.130" v="255" actId="14100"/>
          <ac:cxnSpMkLst>
            <pc:docMk/>
            <pc:sldMk cId="873405088" sldId="277"/>
            <ac:cxnSpMk id="8" creationId="{4A30BC53-BF45-1416-00C5-3B159FC0218E}"/>
          </ac:cxnSpMkLst>
        </pc:cxnChg>
        <pc:cxnChg chg="add mod">
          <ac:chgData name="Jonas Sternemann" userId="9a6f1afb734a7d8c" providerId="LiveId" clId="{296E679B-657D-41B1-8402-76052FE047BD}" dt="2024-07-12T09:19:52.130" v="255" actId="14100"/>
          <ac:cxnSpMkLst>
            <pc:docMk/>
            <pc:sldMk cId="873405088" sldId="277"/>
            <ac:cxnSpMk id="9" creationId="{ABF89530-FF2D-FC27-5DA7-BE162F046B7E}"/>
          </ac:cxnSpMkLst>
        </pc:cxnChg>
        <pc:cxnChg chg="add mod">
          <ac:chgData name="Jonas Sternemann" userId="9a6f1afb734a7d8c" providerId="LiveId" clId="{296E679B-657D-41B1-8402-76052FE047BD}" dt="2024-07-12T09:19:52.130" v="255" actId="14100"/>
          <ac:cxnSpMkLst>
            <pc:docMk/>
            <pc:sldMk cId="873405088" sldId="277"/>
            <ac:cxnSpMk id="12" creationId="{7A713782-EEA2-5139-C1A9-95791A11C801}"/>
          </ac:cxnSpMkLst>
        </pc:cxnChg>
        <pc:cxnChg chg="add mod">
          <ac:chgData name="Jonas Sternemann" userId="9a6f1afb734a7d8c" providerId="LiveId" clId="{296E679B-657D-41B1-8402-76052FE047BD}" dt="2024-07-12T09:19:52.130" v="255" actId="14100"/>
          <ac:cxnSpMkLst>
            <pc:docMk/>
            <pc:sldMk cId="873405088" sldId="277"/>
            <ac:cxnSpMk id="13" creationId="{DED67D72-1983-F4AD-5C5D-FFF839884F13}"/>
          </ac:cxnSpMkLst>
        </pc:cxnChg>
        <pc:cxnChg chg="add">
          <ac:chgData name="Jonas Sternemann" userId="9a6f1afb734a7d8c" providerId="LiveId" clId="{296E679B-657D-41B1-8402-76052FE047BD}" dt="2024-07-12T09:20:51.131" v="297" actId="11529"/>
          <ac:cxnSpMkLst>
            <pc:docMk/>
            <pc:sldMk cId="873405088" sldId="277"/>
            <ac:cxnSpMk id="27" creationId="{55C39025-8421-492C-6AD2-AA1202D5C183}"/>
          </ac:cxnSpMkLst>
        </pc:cxnChg>
      </pc:sldChg>
      <pc:sldChg chg="del">
        <pc:chgData name="Jonas Sternemann" userId="9a6f1afb734a7d8c" providerId="LiveId" clId="{296E679B-657D-41B1-8402-76052FE047BD}" dt="2024-07-12T09:16:18.469" v="231" actId="47"/>
        <pc:sldMkLst>
          <pc:docMk/>
          <pc:sldMk cId="2725247876" sldId="278"/>
        </pc:sldMkLst>
      </pc:sldChg>
      <pc:sldChg chg="del">
        <pc:chgData name="Jonas Sternemann" userId="9a6f1afb734a7d8c" providerId="LiveId" clId="{296E679B-657D-41B1-8402-76052FE047BD}" dt="2024-07-12T09:16:20.093" v="232" actId="47"/>
        <pc:sldMkLst>
          <pc:docMk/>
          <pc:sldMk cId="3478667591" sldId="279"/>
        </pc:sldMkLst>
      </pc:sldChg>
      <pc:sldChg chg="add del">
        <pc:chgData name="Jonas Sternemann" userId="9a6f1afb734a7d8c" providerId="LiveId" clId="{296E679B-657D-41B1-8402-76052FE047BD}" dt="2024-07-12T09:16:44.304" v="236" actId="47"/>
        <pc:sldMkLst>
          <pc:docMk/>
          <pc:sldMk cId="432906032" sldId="281"/>
        </pc:sldMkLst>
      </pc:sldChg>
      <pc:sldChg chg="del">
        <pc:chgData name="Jonas Sternemann" userId="9a6f1afb734a7d8c" providerId="LiveId" clId="{296E679B-657D-41B1-8402-76052FE047BD}" dt="2024-07-12T09:06:34.644" v="0" actId="47"/>
        <pc:sldMkLst>
          <pc:docMk/>
          <pc:sldMk cId="3099932717" sldId="283"/>
        </pc:sldMkLst>
      </pc:sldChg>
      <pc:sldChg chg="del">
        <pc:chgData name="Jonas Sternemann" userId="9a6f1afb734a7d8c" providerId="LiveId" clId="{296E679B-657D-41B1-8402-76052FE047BD}" dt="2024-07-12T09:27:27.287" v="343" actId="47"/>
        <pc:sldMkLst>
          <pc:docMk/>
          <pc:sldMk cId="1478657322" sldId="284"/>
        </pc:sldMkLst>
      </pc:sldChg>
      <pc:sldChg chg="del">
        <pc:chgData name="Jonas Sternemann" userId="9a6f1afb734a7d8c" providerId="LiveId" clId="{296E679B-657D-41B1-8402-76052FE047BD}" dt="2024-07-12T09:21:53.667" v="308" actId="47"/>
        <pc:sldMkLst>
          <pc:docMk/>
          <pc:sldMk cId="472824517" sldId="285"/>
        </pc:sldMkLst>
      </pc:sldChg>
      <pc:sldChg chg="del">
        <pc:chgData name="Jonas Sternemann" userId="9a6f1afb734a7d8c" providerId="LiveId" clId="{296E679B-657D-41B1-8402-76052FE047BD}" dt="2024-07-12T09:15:56.408" v="230" actId="47"/>
        <pc:sldMkLst>
          <pc:docMk/>
          <pc:sldMk cId="693096634" sldId="286"/>
        </pc:sldMkLst>
      </pc:sldChg>
      <pc:sldChg chg="del">
        <pc:chgData name="Jonas Sternemann" userId="9a6f1afb734a7d8c" providerId="LiveId" clId="{296E679B-657D-41B1-8402-76052FE047BD}" dt="2024-07-12T09:27:24.149" v="341" actId="47"/>
        <pc:sldMkLst>
          <pc:docMk/>
          <pc:sldMk cId="1062242389" sldId="287"/>
        </pc:sldMkLst>
      </pc:sldChg>
      <pc:sldChg chg="del">
        <pc:chgData name="Jonas Sternemann" userId="9a6f1afb734a7d8c" providerId="LiveId" clId="{296E679B-657D-41B1-8402-76052FE047BD}" dt="2024-07-12T09:27:45.817" v="348" actId="47"/>
        <pc:sldMkLst>
          <pc:docMk/>
          <pc:sldMk cId="737225742" sldId="288"/>
        </pc:sldMkLst>
      </pc:sldChg>
      <pc:sldChg chg="del">
        <pc:chgData name="Jonas Sternemann" userId="9a6f1afb734a7d8c" providerId="LiveId" clId="{296E679B-657D-41B1-8402-76052FE047BD}" dt="2024-07-12T09:15:07.494" v="226" actId="47"/>
        <pc:sldMkLst>
          <pc:docMk/>
          <pc:sldMk cId="4091712281" sldId="289"/>
        </pc:sldMkLst>
      </pc:sldChg>
      <pc:sldChg chg="del">
        <pc:chgData name="Jonas Sternemann" userId="9a6f1afb734a7d8c" providerId="LiveId" clId="{296E679B-657D-41B1-8402-76052FE047BD}" dt="2024-07-12T09:27:28.396" v="344" actId="47"/>
        <pc:sldMkLst>
          <pc:docMk/>
          <pc:sldMk cId="0" sldId="290"/>
        </pc:sldMkLst>
      </pc:sldChg>
      <pc:sldChg chg="del">
        <pc:chgData name="Jonas Sternemann" userId="9a6f1afb734a7d8c" providerId="LiveId" clId="{296E679B-657D-41B1-8402-76052FE047BD}" dt="2024-07-12T09:46:24.989" v="810" actId="47"/>
        <pc:sldMkLst>
          <pc:docMk/>
          <pc:sldMk cId="2393566697" sldId="291"/>
        </pc:sldMkLst>
      </pc:sldChg>
      <pc:sldChg chg="del">
        <pc:chgData name="Jonas Sternemann" userId="9a6f1afb734a7d8c" providerId="LiveId" clId="{296E679B-657D-41B1-8402-76052FE047BD}" dt="2024-07-12T09:29:16.192" v="359" actId="47"/>
        <pc:sldMkLst>
          <pc:docMk/>
          <pc:sldMk cId="4227200737" sldId="292"/>
        </pc:sldMkLst>
      </pc:sldChg>
      <pc:sldChg chg="del">
        <pc:chgData name="Jonas Sternemann" userId="9a6f1afb734a7d8c" providerId="LiveId" clId="{296E679B-657D-41B1-8402-76052FE047BD}" dt="2024-07-12T09:29:15.075" v="358" actId="47"/>
        <pc:sldMkLst>
          <pc:docMk/>
          <pc:sldMk cId="3157038634" sldId="294"/>
        </pc:sldMkLst>
      </pc:sldChg>
      <pc:sldChg chg="del">
        <pc:chgData name="Jonas Sternemann" userId="9a6f1afb734a7d8c" providerId="LiveId" clId="{296E679B-657D-41B1-8402-76052FE047BD}" dt="2024-07-12T09:29:34.153" v="360" actId="47"/>
        <pc:sldMkLst>
          <pc:docMk/>
          <pc:sldMk cId="2510168322" sldId="297"/>
        </pc:sldMkLst>
      </pc:sldChg>
      <pc:sldChg chg="del">
        <pc:chgData name="Jonas Sternemann" userId="9a6f1afb734a7d8c" providerId="LiveId" clId="{296E679B-657D-41B1-8402-76052FE047BD}" dt="2024-07-12T09:06:36.879" v="2" actId="47"/>
        <pc:sldMkLst>
          <pc:docMk/>
          <pc:sldMk cId="1933525814" sldId="298"/>
        </pc:sldMkLst>
      </pc:sldChg>
      <pc:sldChg chg="del">
        <pc:chgData name="Jonas Sternemann" userId="9a6f1afb734a7d8c" providerId="LiveId" clId="{296E679B-657D-41B1-8402-76052FE047BD}" dt="2024-07-12T09:06:35.681" v="1" actId="47"/>
        <pc:sldMkLst>
          <pc:docMk/>
          <pc:sldMk cId="3546033492" sldId="299"/>
        </pc:sldMkLst>
      </pc:sldChg>
      <pc:sldChg chg="addSp delSp modSp mod ord">
        <pc:chgData name="Jonas Sternemann" userId="9a6f1afb734a7d8c" providerId="LiveId" clId="{296E679B-657D-41B1-8402-76052FE047BD}" dt="2024-07-12T09:17:30.527" v="239"/>
        <pc:sldMkLst>
          <pc:docMk/>
          <pc:sldMk cId="1416556348" sldId="300"/>
        </pc:sldMkLst>
        <pc:spChg chg="mod">
          <ac:chgData name="Jonas Sternemann" userId="9a6f1afb734a7d8c" providerId="LiveId" clId="{296E679B-657D-41B1-8402-76052FE047BD}" dt="2024-07-12T09:08:32.998" v="25" actId="20577"/>
          <ac:spMkLst>
            <pc:docMk/>
            <pc:sldMk cId="1416556348" sldId="300"/>
            <ac:spMk id="5" creationId="{1D7E2F36-8387-0163-A3A4-60AE59BC479E}"/>
          </ac:spMkLst>
        </pc:spChg>
        <pc:spChg chg="add mod">
          <ac:chgData name="Jonas Sternemann" userId="9a6f1afb734a7d8c" providerId="LiveId" clId="{296E679B-657D-41B1-8402-76052FE047BD}" dt="2024-07-12T09:09:10.519" v="50" actId="1076"/>
          <ac:spMkLst>
            <pc:docMk/>
            <pc:sldMk cId="1416556348" sldId="300"/>
            <ac:spMk id="11" creationId="{4B981E02-505A-C182-85A0-498ED920D514}"/>
          </ac:spMkLst>
        </pc:spChg>
        <pc:spChg chg="add mod">
          <ac:chgData name="Jonas Sternemann" userId="9a6f1afb734a7d8c" providerId="LiveId" clId="{296E679B-657D-41B1-8402-76052FE047BD}" dt="2024-07-12T09:09:16.962" v="54" actId="20577"/>
          <ac:spMkLst>
            <pc:docMk/>
            <pc:sldMk cId="1416556348" sldId="300"/>
            <ac:spMk id="12" creationId="{EF32E77F-6AFA-0A99-DB38-15B01BD184BE}"/>
          </ac:spMkLst>
        </pc:spChg>
        <pc:picChg chg="add del mod">
          <ac:chgData name="Jonas Sternemann" userId="9a6f1afb734a7d8c" providerId="LiveId" clId="{296E679B-657D-41B1-8402-76052FE047BD}" dt="2024-07-12T09:07:58.516" v="9" actId="478"/>
          <ac:picMkLst>
            <pc:docMk/>
            <pc:sldMk cId="1416556348" sldId="300"/>
            <ac:picMk id="7" creationId="{293B183A-567B-F6ED-D029-6F99ED8DD5F2}"/>
          </ac:picMkLst>
        </pc:picChg>
        <pc:picChg chg="add mod">
          <ac:chgData name="Jonas Sternemann" userId="9a6f1afb734a7d8c" providerId="LiveId" clId="{296E679B-657D-41B1-8402-76052FE047BD}" dt="2024-07-12T09:08:17.312" v="16" actId="1076"/>
          <ac:picMkLst>
            <pc:docMk/>
            <pc:sldMk cId="1416556348" sldId="300"/>
            <ac:picMk id="9" creationId="{5CC04B62-B7F1-E5AA-2423-AB01B131E519}"/>
          </ac:picMkLst>
        </pc:picChg>
        <pc:picChg chg="mod modCrop">
          <ac:chgData name="Jonas Sternemann" userId="9a6f1afb734a7d8c" providerId="LiveId" clId="{296E679B-657D-41B1-8402-76052FE047BD}" dt="2024-07-12T09:08:41.027" v="28" actId="1076"/>
          <ac:picMkLst>
            <pc:docMk/>
            <pc:sldMk cId="1416556348" sldId="300"/>
            <ac:picMk id="10" creationId="{13455AD8-1027-00F3-153D-175A2A784DC7}"/>
          </ac:picMkLst>
        </pc:picChg>
      </pc:sldChg>
      <pc:sldChg chg="delSp modSp mod">
        <pc:chgData name="Jonas Sternemann" userId="9a6f1afb734a7d8c" providerId="LiveId" clId="{296E679B-657D-41B1-8402-76052FE047BD}" dt="2024-07-12T09:47:00.460" v="814" actId="14100"/>
        <pc:sldMkLst>
          <pc:docMk/>
          <pc:sldMk cId="627703316" sldId="301"/>
        </pc:sldMkLst>
        <pc:spChg chg="del">
          <ac:chgData name="Jonas Sternemann" userId="9a6f1afb734a7d8c" providerId="LiveId" clId="{296E679B-657D-41B1-8402-76052FE047BD}" dt="2024-07-12T09:46:51.588" v="812" actId="478"/>
          <ac:spMkLst>
            <pc:docMk/>
            <pc:sldMk cId="627703316" sldId="301"/>
            <ac:spMk id="6" creationId="{4704612D-AF0D-DB32-1C90-139930C9FAEA}"/>
          </ac:spMkLst>
        </pc:spChg>
        <pc:spChg chg="mod">
          <ac:chgData name="Jonas Sternemann" userId="9a6f1afb734a7d8c" providerId="LiveId" clId="{296E679B-657D-41B1-8402-76052FE047BD}" dt="2024-07-12T09:47:00.460" v="814" actId="14100"/>
          <ac:spMkLst>
            <pc:docMk/>
            <pc:sldMk cId="627703316" sldId="301"/>
            <ac:spMk id="7" creationId="{B365B8FD-B010-1C39-B570-645D664446E7}"/>
          </ac:spMkLst>
        </pc:spChg>
      </pc:sldChg>
      <pc:sldChg chg="del">
        <pc:chgData name="Jonas Sternemann" userId="9a6f1afb734a7d8c" providerId="LiveId" clId="{296E679B-657D-41B1-8402-76052FE047BD}" dt="2024-07-12T09:46:46.228" v="811" actId="47"/>
        <pc:sldMkLst>
          <pc:docMk/>
          <pc:sldMk cId="4059949534" sldId="302"/>
        </pc:sldMkLst>
      </pc:sldChg>
      <pc:sldChg chg="del">
        <pc:chgData name="Jonas Sternemann" userId="9a6f1afb734a7d8c" providerId="LiveId" clId="{296E679B-657D-41B1-8402-76052FE047BD}" dt="2024-07-12T09:09:58.531" v="55" actId="47"/>
        <pc:sldMkLst>
          <pc:docMk/>
          <pc:sldMk cId="3632495619" sldId="303"/>
        </pc:sldMkLst>
      </pc:sldChg>
      <pc:sldChg chg="del">
        <pc:chgData name="Jonas Sternemann" userId="9a6f1afb734a7d8c" providerId="LiveId" clId="{296E679B-657D-41B1-8402-76052FE047BD}" dt="2024-07-12T09:15:54.680" v="229" actId="47"/>
        <pc:sldMkLst>
          <pc:docMk/>
          <pc:sldMk cId="1754086811" sldId="304"/>
        </pc:sldMkLst>
      </pc:sldChg>
      <pc:sldChg chg="del">
        <pc:chgData name="Jonas Sternemann" userId="9a6f1afb734a7d8c" providerId="LiveId" clId="{296E679B-657D-41B1-8402-76052FE047BD}" dt="2024-07-12T09:15:05.530" v="225" actId="47"/>
        <pc:sldMkLst>
          <pc:docMk/>
          <pc:sldMk cId="3067360575" sldId="305"/>
        </pc:sldMkLst>
      </pc:sldChg>
      <pc:sldChg chg="del">
        <pc:chgData name="Jonas Sternemann" userId="9a6f1afb734a7d8c" providerId="LiveId" clId="{296E679B-657D-41B1-8402-76052FE047BD}" dt="2024-07-12T09:15:10.431" v="227" actId="47"/>
        <pc:sldMkLst>
          <pc:docMk/>
          <pc:sldMk cId="3240617939" sldId="306"/>
        </pc:sldMkLst>
      </pc:sldChg>
      <pc:sldChg chg="del">
        <pc:chgData name="Jonas Sternemann" userId="9a6f1afb734a7d8c" providerId="LiveId" clId="{296E679B-657D-41B1-8402-76052FE047BD}" dt="2024-07-12T09:16:21.772" v="233" actId="47"/>
        <pc:sldMkLst>
          <pc:docMk/>
          <pc:sldMk cId="829961854" sldId="307"/>
        </pc:sldMkLst>
      </pc:sldChg>
      <pc:sldChg chg="del">
        <pc:chgData name="Jonas Sternemann" userId="9a6f1afb734a7d8c" providerId="LiveId" clId="{296E679B-657D-41B1-8402-76052FE047BD}" dt="2024-07-12T09:16:55.122" v="237" actId="47"/>
        <pc:sldMkLst>
          <pc:docMk/>
          <pc:sldMk cId="2712984268" sldId="309"/>
        </pc:sldMkLst>
      </pc:sldChg>
      <pc:sldChg chg="del">
        <pc:chgData name="Jonas Sternemann" userId="9a6f1afb734a7d8c" providerId="LiveId" clId="{296E679B-657D-41B1-8402-76052FE047BD}" dt="2024-07-12T09:28:58.370" v="357" actId="47"/>
        <pc:sldMkLst>
          <pc:docMk/>
          <pc:sldMk cId="2534302261" sldId="310"/>
        </pc:sldMkLst>
      </pc:sldChg>
      <pc:sldChg chg="del">
        <pc:chgData name="Jonas Sternemann" userId="9a6f1afb734a7d8c" providerId="LiveId" clId="{296E679B-657D-41B1-8402-76052FE047BD}" dt="2024-07-12T09:49:17.912" v="827" actId="47"/>
        <pc:sldMkLst>
          <pc:docMk/>
          <pc:sldMk cId="939218837" sldId="312"/>
        </pc:sldMkLst>
      </pc:sldChg>
      <pc:sldChg chg="addSp modSp add mod">
        <pc:chgData name="Jonas Sternemann" userId="9a6f1afb734a7d8c" providerId="LiveId" clId="{296E679B-657D-41B1-8402-76052FE047BD}" dt="2024-07-12T09:28:20.503" v="355" actId="1076"/>
        <pc:sldMkLst>
          <pc:docMk/>
          <pc:sldMk cId="1199460009" sldId="313"/>
        </pc:sldMkLst>
        <pc:spChg chg="mod">
          <ac:chgData name="Jonas Sternemann" userId="9a6f1afb734a7d8c" providerId="LiveId" clId="{296E679B-657D-41B1-8402-76052FE047BD}" dt="2024-07-12T09:21:06.346" v="302" actId="20577"/>
          <ac:spMkLst>
            <pc:docMk/>
            <pc:sldMk cId="1199460009" sldId="313"/>
            <ac:spMk id="5" creationId="{D46540F3-CE95-B753-4E2A-C0F2BB3FBAEE}"/>
          </ac:spMkLst>
        </pc:spChg>
        <pc:spChg chg="mod">
          <ac:chgData name="Jonas Sternemann" userId="9a6f1afb734a7d8c" providerId="LiveId" clId="{296E679B-657D-41B1-8402-76052FE047BD}" dt="2024-07-12T09:13:46.284" v="194" actId="20577"/>
          <ac:spMkLst>
            <pc:docMk/>
            <pc:sldMk cId="1199460009" sldId="313"/>
            <ac:spMk id="6" creationId="{3E16306D-ADA1-93B9-EF3D-7483C21A9D61}"/>
          </ac:spMkLst>
        </pc:spChg>
        <pc:picChg chg="mod">
          <ac:chgData name="Jonas Sternemann" userId="9a6f1afb734a7d8c" providerId="LiveId" clId="{296E679B-657D-41B1-8402-76052FE047BD}" dt="2024-07-12T09:12:40.364" v="126" actId="1076"/>
          <ac:picMkLst>
            <pc:docMk/>
            <pc:sldMk cId="1199460009" sldId="313"/>
            <ac:picMk id="7" creationId="{9D89C7AD-34DC-7DE1-7725-7ED2A5B4B859}"/>
          </ac:picMkLst>
        </pc:picChg>
        <pc:picChg chg="add mod">
          <ac:chgData name="Jonas Sternemann" userId="9a6f1afb734a7d8c" providerId="LiveId" clId="{296E679B-657D-41B1-8402-76052FE047BD}" dt="2024-07-12T09:28:20.503" v="355" actId="1076"/>
          <ac:picMkLst>
            <pc:docMk/>
            <pc:sldMk cId="1199460009" sldId="313"/>
            <ac:picMk id="1026" creationId="{7518889C-CA17-2A9A-7A43-CE970479DF6F}"/>
          </ac:picMkLst>
        </pc:picChg>
      </pc:sldChg>
      <pc:sldChg chg="addSp delSp modSp add mod">
        <pc:chgData name="Jonas Sternemann" userId="9a6f1afb734a7d8c" providerId="LiveId" clId="{296E679B-657D-41B1-8402-76052FE047BD}" dt="2024-07-12T09:27:03.701" v="340" actId="478"/>
        <pc:sldMkLst>
          <pc:docMk/>
          <pc:sldMk cId="638044287" sldId="314"/>
        </pc:sldMkLst>
        <pc:spChg chg="mod">
          <ac:chgData name="Jonas Sternemann" userId="9a6f1afb734a7d8c" providerId="LiveId" clId="{296E679B-657D-41B1-8402-76052FE047BD}" dt="2024-07-12T09:23:25.451" v="322" actId="20577"/>
          <ac:spMkLst>
            <pc:docMk/>
            <pc:sldMk cId="638044287" sldId="314"/>
            <ac:spMk id="5" creationId="{D46540F3-CE95-B753-4E2A-C0F2BB3FBAEE}"/>
          </ac:spMkLst>
        </pc:spChg>
        <pc:spChg chg="del">
          <ac:chgData name="Jonas Sternemann" userId="9a6f1afb734a7d8c" providerId="LiveId" clId="{296E679B-657D-41B1-8402-76052FE047BD}" dt="2024-07-12T09:23:13.844" v="310" actId="478"/>
          <ac:spMkLst>
            <pc:docMk/>
            <pc:sldMk cId="638044287" sldId="314"/>
            <ac:spMk id="15" creationId="{F20EB3AB-6B78-C4EC-36E7-6E4A21892BE2}"/>
          </ac:spMkLst>
        </pc:spChg>
        <pc:spChg chg="add del mod">
          <ac:chgData name="Jonas Sternemann" userId="9a6f1afb734a7d8c" providerId="LiveId" clId="{296E679B-657D-41B1-8402-76052FE047BD}" dt="2024-07-12T09:26:39.230" v="335" actId="478"/>
          <ac:spMkLst>
            <pc:docMk/>
            <pc:sldMk cId="638044287" sldId="314"/>
            <ac:spMk id="18" creationId="{F8F72B43-C249-ED98-6F17-47C1E78987F8}"/>
          </ac:spMkLst>
        </pc:spChg>
        <pc:spChg chg="del">
          <ac:chgData name="Jonas Sternemann" userId="9a6f1afb734a7d8c" providerId="LiveId" clId="{296E679B-657D-41B1-8402-76052FE047BD}" dt="2024-07-12T09:27:03.701" v="340" actId="478"/>
          <ac:spMkLst>
            <pc:docMk/>
            <pc:sldMk cId="638044287" sldId="314"/>
            <ac:spMk id="19" creationId="{A2936C86-621D-4AC2-290F-BC0EF12655CD}"/>
          </ac:spMkLst>
        </pc:spChg>
        <pc:spChg chg="add del mod">
          <ac:chgData name="Jonas Sternemann" userId="9a6f1afb734a7d8c" providerId="LiveId" clId="{296E679B-657D-41B1-8402-76052FE047BD}" dt="2024-07-12T09:27:01.753" v="339" actId="478"/>
          <ac:spMkLst>
            <pc:docMk/>
            <pc:sldMk cId="638044287" sldId="314"/>
            <ac:spMk id="22" creationId="{0684CBF9-9103-AE70-A639-A3C4867AC580}"/>
          </ac:spMkLst>
        </pc:spChg>
        <pc:spChg chg="del">
          <ac:chgData name="Jonas Sternemann" userId="9a6f1afb734a7d8c" providerId="LiveId" clId="{296E679B-657D-41B1-8402-76052FE047BD}" dt="2024-07-12T09:26:58.502" v="338" actId="478"/>
          <ac:spMkLst>
            <pc:docMk/>
            <pc:sldMk cId="638044287" sldId="314"/>
            <ac:spMk id="23" creationId="{FAD0B8A3-D12B-6BC9-D408-E956389F9CC4}"/>
          </ac:spMkLst>
        </pc:spChg>
        <pc:picChg chg="del">
          <ac:chgData name="Jonas Sternemann" userId="9a6f1afb734a7d8c" providerId="LiveId" clId="{296E679B-657D-41B1-8402-76052FE047BD}" dt="2024-07-12T09:23:15.128" v="311" actId="478"/>
          <ac:picMkLst>
            <pc:docMk/>
            <pc:sldMk cId="638044287" sldId="314"/>
            <ac:picMk id="2" creationId="{12268A99-7748-41D6-1A08-3B87F7CCBAF0}"/>
          </ac:picMkLst>
        </pc:picChg>
        <pc:picChg chg="del">
          <ac:chgData name="Jonas Sternemann" userId="9a6f1afb734a7d8c" providerId="LiveId" clId="{296E679B-657D-41B1-8402-76052FE047BD}" dt="2024-07-12T09:23:13.844" v="310" actId="478"/>
          <ac:picMkLst>
            <pc:docMk/>
            <pc:sldMk cId="638044287" sldId="314"/>
            <ac:picMk id="7" creationId="{936C6B75-A8DB-72C9-B5FB-1E358DF52D41}"/>
          </ac:picMkLst>
        </pc:picChg>
        <pc:picChg chg="del mod modCrop">
          <ac:chgData name="Jonas Sternemann" userId="9a6f1afb734a7d8c" providerId="LiveId" clId="{296E679B-657D-41B1-8402-76052FE047BD}" dt="2024-07-12T09:26:34.876" v="332" actId="478"/>
          <ac:picMkLst>
            <pc:docMk/>
            <pc:sldMk cId="638044287" sldId="314"/>
            <ac:picMk id="14" creationId="{7D0213FC-6D0E-2170-97BB-132F7B9179A9}"/>
          </ac:picMkLst>
        </pc:picChg>
        <pc:picChg chg="add mod">
          <ac:chgData name="Jonas Sternemann" userId="9a6f1afb734a7d8c" providerId="LiveId" clId="{296E679B-657D-41B1-8402-76052FE047BD}" dt="2024-07-12T09:23:17.518" v="313" actId="1076"/>
          <ac:picMkLst>
            <pc:docMk/>
            <pc:sldMk cId="638044287" sldId="314"/>
            <ac:picMk id="16" creationId="{6514B3EE-E324-67A2-EAF8-C32A63470DBF}"/>
          </ac:picMkLst>
        </pc:picChg>
        <pc:picChg chg="add mod">
          <ac:chgData name="Jonas Sternemann" userId="9a6f1afb734a7d8c" providerId="LiveId" clId="{296E679B-657D-41B1-8402-76052FE047BD}" dt="2024-07-12T09:26:47.071" v="337" actId="1076"/>
          <ac:picMkLst>
            <pc:docMk/>
            <pc:sldMk cId="638044287" sldId="314"/>
            <ac:picMk id="20" creationId="{2B5604CA-5613-0FD9-3527-22008CA79277}"/>
          </ac:picMkLst>
        </pc:picChg>
        <pc:cxnChg chg="del">
          <ac:chgData name="Jonas Sternemann" userId="9a6f1afb734a7d8c" providerId="LiveId" clId="{296E679B-657D-41B1-8402-76052FE047BD}" dt="2024-07-12T09:23:13.844" v="310" actId="478"/>
          <ac:cxnSpMkLst>
            <pc:docMk/>
            <pc:sldMk cId="638044287" sldId="314"/>
            <ac:cxnSpMk id="8" creationId="{4A30BC53-BF45-1416-00C5-3B159FC0218E}"/>
          </ac:cxnSpMkLst>
        </pc:cxnChg>
        <pc:cxnChg chg="del">
          <ac:chgData name="Jonas Sternemann" userId="9a6f1afb734a7d8c" providerId="LiveId" clId="{296E679B-657D-41B1-8402-76052FE047BD}" dt="2024-07-12T09:23:13.844" v="310" actId="478"/>
          <ac:cxnSpMkLst>
            <pc:docMk/>
            <pc:sldMk cId="638044287" sldId="314"/>
            <ac:cxnSpMk id="9" creationId="{ABF89530-FF2D-FC27-5DA7-BE162F046B7E}"/>
          </ac:cxnSpMkLst>
        </pc:cxnChg>
        <pc:cxnChg chg="del">
          <ac:chgData name="Jonas Sternemann" userId="9a6f1afb734a7d8c" providerId="LiveId" clId="{296E679B-657D-41B1-8402-76052FE047BD}" dt="2024-07-12T09:23:13.844" v="310" actId="478"/>
          <ac:cxnSpMkLst>
            <pc:docMk/>
            <pc:sldMk cId="638044287" sldId="314"/>
            <ac:cxnSpMk id="12" creationId="{7A713782-EEA2-5139-C1A9-95791A11C801}"/>
          </ac:cxnSpMkLst>
        </pc:cxnChg>
        <pc:cxnChg chg="del">
          <ac:chgData name="Jonas Sternemann" userId="9a6f1afb734a7d8c" providerId="LiveId" clId="{296E679B-657D-41B1-8402-76052FE047BD}" dt="2024-07-12T09:23:13.844" v="310" actId="478"/>
          <ac:cxnSpMkLst>
            <pc:docMk/>
            <pc:sldMk cId="638044287" sldId="314"/>
            <ac:cxnSpMk id="13" creationId="{DED67D72-1983-F4AD-5C5D-FFF839884F13}"/>
          </ac:cxnSpMkLst>
        </pc:cxnChg>
      </pc:sldChg>
      <pc:sldChg chg="addSp delSp modSp add mod">
        <pc:chgData name="Jonas Sternemann" userId="9a6f1afb734a7d8c" providerId="LiveId" clId="{296E679B-657D-41B1-8402-76052FE047BD}" dt="2024-07-12T09:31:20.874" v="394" actId="14100"/>
        <pc:sldMkLst>
          <pc:docMk/>
          <pc:sldMk cId="3834720077" sldId="315"/>
        </pc:sldMkLst>
        <pc:spChg chg="mod">
          <ac:chgData name="Jonas Sternemann" userId="9a6f1afb734a7d8c" providerId="LiveId" clId="{296E679B-657D-41B1-8402-76052FE047BD}" dt="2024-07-12T09:29:46.702" v="373" actId="20577"/>
          <ac:spMkLst>
            <pc:docMk/>
            <pc:sldMk cId="3834720077" sldId="315"/>
            <ac:spMk id="5" creationId="{1D7E2F36-8387-0163-A3A4-60AE59BC479E}"/>
          </ac:spMkLst>
        </pc:spChg>
        <pc:picChg chg="add del mod">
          <ac:chgData name="Jonas Sternemann" userId="9a6f1afb734a7d8c" providerId="LiveId" clId="{296E679B-657D-41B1-8402-76052FE047BD}" dt="2024-07-12T09:30:21.490" v="381" actId="478"/>
          <ac:picMkLst>
            <pc:docMk/>
            <pc:sldMk cId="3834720077" sldId="315"/>
            <ac:picMk id="7" creationId="{8E05DCD6-AC77-5095-A12E-5FE3D74BC5B1}"/>
          </ac:picMkLst>
        </pc:picChg>
        <pc:picChg chg="del">
          <ac:chgData name="Jonas Sternemann" userId="9a6f1afb734a7d8c" providerId="LiveId" clId="{296E679B-657D-41B1-8402-76052FE047BD}" dt="2024-07-12T09:30:30.272" v="386" actId="478"/>
          <ac:picMkLst>
            <pc:docMk/>
            <pc:sldMk cId="3834720077" sldId="315"/>
            <ac:picMk id="9" creationId="{5CC04B62-B7F1-E5AA-2423-AB01B131E519}"/>
          </ac:picMkLst>
        </pc:picChg>
        <pc:picChg chg="del">
          <ac:chgData name="Jonas Sternemann" userId="9a6f1afb734a7d8c" providerId="LiveId" clId="{296E679B-657D-41B1-8402-76052FE047BD}" dt="2024-07-12T09:31:09.278" v="388" actId="478"/>
          <ac:picMkLst>
            <pc:docMk/>
            <pc:sldMk cId="3834720077" sldId="315"/>
            <ac:picMk id="10" creationId="{13455AD8-1027-00F3-153D-175A2A784DC7}"/>
          </ac:picMkLst>
        </pc:picChg>
        <pc:picChg chg="add mod">
          <ac:chgData name="Jonas Sternemann" userId="9a6f1afb734a7d8c" providerId="LiveId" clId="{296E679B-657D-41B1-8402-76052FE047BD}" dt="2024-07-12T09:31:20.874" v="394" actId="14100"/>
          <ac:picMkLst>
            <pc:docMk/>
            <pc:sldMk cId="3834720077" sldId="315"/>
            <ac:picMk id="13" creationId="{5537133E-441B-9572-B4D1-8044E48F08B0}"/>
          </ac:picMkLst>
        </pc:picChg>
        <pc:picChg chg="add mod">
          <ac:chgData name="Jonas Sternemann" userId="9a6f1afb734a7d8c" providerId="LiveId" clId="{296E679B-657D-41B1-8402-76052FE047BD}" dt="2024-07-12T09:31:18.211" v="393" actId="1076"/>
          <ac:picMkLst>
            <pc:docMk/>
            <pc:sldMk cId="3834720077" sldId="315"/>
            <ac:picMk id="15" creationId="{42A69604-9B50-B5E0-BD34-B3A8F3428872}"/>
          </ac:picMkLst>
        </pc:picChg>
      </pc:sldChg>
      <pc:sldChg chg="addSp delSp modSp add mod">
        <pc:chgData name="Jonas Sternemann" userId="9a6f1afb734a7d8c" providerId="LiveId" clId="{296E679B-657D-41B1-8402-76052FE047BD}" dt="2024-07-12T09:35:56.726" v="489" actId="20577"/>
        <pc:sldMkLst>
          <pc:docMk/>
          <pc:sldMk cId="2873763453" sldId="316"/>
        </pc:sldMkLst>
        <pc:spChg chg="mod">
          <ac:chgData name="Jonas Sternemann" userId="9a6f1afb734a7d8c" providerId="LiveId" clId="{296E679B-657D-41B1-8402-76052FE047BD}" dt="2024-07-12T09:32:02.142" v="406" actId="20577"/>
          <ac:spMkLst>
            <pc:docMk/>
            <pc:sldMk cId="2873763453" sldId="316"/>
            <ac:spMk id="5" creationId="{1D7E2F36-8387-0163-A3A4-60AE59BC479E}"/>
          </ac:spMkLst>
        </pc:spChg>
        <pc:spChg chg="mod">
          <ac:chgData name="Jonas Sternemann" userId="9a6f1afb734a7d8c" providerId="LiveId" clId="{296E679B-657D-41B1-8402-76052FE047BD}" dt="2024-07-12T09:35:56.726" v="489" actId="20577"/>
          <ac:spMkLst>
            <pc:docMk/>
            <pc:sldMk cId="2873763453" sldId="316"/>
            <ac:spMk id="11" creationId="{4B981E02-505A-C182-85A0-498ED920D514}"/>
          </ac:spMkLst>
        </pc:spChg>
        <pc:spChg chg="mod">
          <ac:chgData name="Jonas Sternemann" userId="9a6f1afb734a7d8c" providerId="LiveId" clId="{296E679B-657D-41B1-8402-76052FE047BD}" dt="2024-07-12T09:35:51.106" v="478" actId="20577"/>
          <ac:spMkLst>
            <pc:docMk/>
            <pc:sldMk cId="2873763453" sldId="316"/>
            <ac:spMk id="12" creationId="{EF32E77F-6AFA-0A99-DB38-15B01BD184BE}"/>
          </ac:spMkLst>
        </pc:spChg>
        <pc:picChg chg="add del mod">
          <ac:chgData name="Jonas Sternemann" userId="9a6f1afb734a7d8c" providerId="LiveId" clId="{296E679B-657D-41B1-8402-76052FE047BD}" dt="2024-07-12T09:34:19.069" v="435" actId="478"/>
          <ac:picMkLst>
            <pc:docMk/>
            <pc:sldMk cId="2873763453" sldId="316"/>
            <ac:picMk id="7" creationId="{589B41C2-C4E1-0F4F-7235-8AF26A270908}"/>
          </ac:picMkLst>
        </pc:picChg>
        <pc:picChg chg="del">
          <ac:chgData name="Jonas Sternemann" userId="9a6f1afb734a7d8c" providerId="LiveId" clId="{296E679B-657D-41B1-8402-76052FE047BD}" dt="2024-07-12T09:32:06.297" v="408" actId="478"/>
          <ac:picMkLst>
            <pc:docMk/>
            <pc:sldMk cId="2873763453" sldId="316"/>
            <ac:picMk id="13" creationId="{5537133E-441B-9572-B4D1-8044E48F08B0}"/>
          </ac:picMkLst>
        </pc:picChg>
        <pc:picChg chg="del">
          <ac:chgData name="Jonas Sternemann" userId="9a6f1afb734a7d8c" providerId="LiveId" clId="{296E679B-657D-41B1-8402-76052FE047BD}" dt="2024-07-12T09:32:05.138" v="407" actId="478"/>
          <ac:picMkLst>
            <pc:docMk/>
            <pc:sldMk cId="2873763453" sldId="316"/>
            <ac:picMk id="15" creationId="{42A69604-9B50-B5E0-BD34-B3A8F3428872}"/>
          </ac:picMkLst>
        </pc:picChg>
        <pc:picChg chg="add mod">
          <ac:chgData name="Jonas Sternemann" userId="9a6f1afb734a7d8c" providerId="LiveId" clId="{296E679B-657D-41B1-8402-76052FE047BD}" dt="2024-07-12T09:34:10.478" v="434" actId="1076"/>
          <ac:picMkLst>
            <pc:docMk/>
            <pc:sldMk cId="2873763453" sldId="316"/>
            <ac:picMk id="2050" creationId="{578ABB74-5A2D-C3B1-F095-939475A98D56}"/>
          </ac:picMkLst>
        </pc:picChg>
        <pc:picChg chg="add mod">
          <ac:chgData name="Jonas Sternemann" userId="9a6f1afb734a7d8c" providerId="LiveId" clId="{296E679B-657D-41B1-8402-76052FE047BD}" dt="2024-07-12T09:35:35.986" v="462" actId="166"/>
          <ac:picMkLst>
            <pc:docMk/>
            <pc:sldMk cId="2873763453" sldId="316"/>
            <ac:picMk id="2052" creationId="{C728760A-8C60-5282-A649-D0FD974027BE}"/>
          </ac:picMkLst>
        </pc:picChg>
        <pc:picChg chg="add mod">
          <ac:chgData name="Jonas Sternemann" userId="9a6f1afb734a7d8c" providerId="LiveId" clId="{296E679B-657D-41B1-8402-76052FE047BD}" dt="2024-07-12T09:35:27.477" v="459" actId="1076"/>
          <ac:picMkLst>
            <pc:docMk/>
            <pc:sldMk cId="2873763453" sldId="316"/>
            <ac:picMk id="2054" creationId="{B2A60DB5-C60F-B12E-E650-67A4433A8BEC}"/>
          </ac:picMkLst>
        </pc:picChg>
        <pc:picChg chg="add mod">
          <ac:chgData name="Jonas Sternemann" userId="9a6f1afb734a7d8c" providerId="LiveId" clId="{296E679B-657D-41B1-8402-76052FE047BD}" dt="2024-07-12T09:35:19.274" v="456" actId="166"/>
          <ac:picMkLst>
            <pc:docMk/>
            <pc:sldMk cId="2873763453" sldId="316"/>
            <ac:picMk id="2056" creationId="{7C447987-D365-B38D-4E8A-90BFB337EA30}"/>
          </ac:picMkLst>
        </pc:picChg>
        <pc:picChg chg="add mod">
          <ac:chgData name="Jonas Sternemann" userId="9a6f1afb734a7d8c" providerId="LiveId" clId="{296E679B-657D-41B1-8402-76052FE047BD}" dt="2024-07-12T09:35:16.593" v="455" actId="1076"/>
          <ac:picMkLst>
            <pc:docMk/>
            <pc:sldMk cId="2873763453" sldId="316"/>
            <ac:picMk id="2058" creationId="{9894F91F-7CFB-6992-E6FC-C238CF3F45AE}"/>
          </ac:picMkLst>
        </pc:picChg>
      </pc:sldChg>
      <pc:sldChg chg="addSp delSp modSp add mod">
        <pc:chgData name="Jonas Sternemann" userId="9a6f1afb734a7d8c" providerId="LiveId" clId="{296E679B-657D-41B1-8402-76052FE047BD}" dt="2024-07-12T09:38:56.236" v="527" actId="1076"/>
        <pc:sldMkLst>
          <pc:docMk/>
          <pc:sldMk cId="4024660875" sldId="317"/>
        </pc:sldMkLst>
        <pc:spChg chg="mod">
          <ac:chgData name="Jonas Sternemann" userId="9a6f1afb734a7d8c" providerId="LiveId" clId="{296E679B-657D-41B1-8402-76052FE047BD}" dt="2024-07-12T09:38:56.236" v="527" actId="1076"/>
          <ac:spMkLst>
            <pc:docMk/>
            <pc:sldMk cId="4024660875" sldId="317"/>
            <ac:spMk id="11" creationId="{4B981E02-505A-C182-85A0-498ED920D514}"/>
          </ac:spMkLst>
        </pc:spChg>
        <pc:spChg chg="mod">
          <ac:chgData name="Jonas Sternemann" userId="9a6f1afb734a7d8c" providerId="LiveId" clId="{296E679B-657D-41B1-8402-76052FE047BD}" dt="2024-07-12T09:38:48.464" v="525" actId="1076"/>
          <ac:spMkLst>
            <pc:docMk/>
            <pc:sldMk cId="4024660875" sldId="317"/>
            <ac:spMk id="12" creationId="{EF32E77F-6AFA-0A99-DB38-15B01BD184BE}"/>
          </ac:spMkLst>
        </pc:spChg>
        <pc:picChg chg="add mod">
          <ac:chgData name="Jonas Sternemann" userId="9a6f1afb734a7d8c" providerId="LiveId" clId="{296E679B-657D-41B1-8402-76052FE047BD}" dt="2024-07-12T09:38:51.271" v="526" actId="1076"/>
          <ac:picMkLst>
            <pc:docMk/>
            <pc:sldMk cId="4024660875" sldId="317"/>
            <ac:picMk id="6" creationId="{9872B7B4-681C-58DF-D589-243203FA3E8D}"/>
          </ac:picMkLst>
        </pc:picChg>
        <pc:picChg chg="del">
          <ac:chgData name="Jonas Sternemann" userId="9a6f1afb734a7d8c" providerId="LiveId" clId="{296E679B-657D-41B1-8402-76052FE047BD}" dt="2024-07-12T09:37:03.297" v="491" actId="478"/>
          <ac:picMkLst>
            <pc:docMk/>
            <pc:sldMk cId="4024660875" sldId="317"/>
            <ac:picMk id="2050" creationId="{578ABB74-5A2D-C3B1-F095-939475A98D56}"/>
          </ac:picMkLst>
        </pc:picChg>
        <pc:picChg chg="del">
          <ac:chgData name="Jonas Sternemann" userId="9a6f1afb734a7d8c" providerId="LiveId" clId="{296E679B-657D-41B1-8402-76052FE047BD}" dt="2024-07-12T09:37:05.004" v="492" actId="478"/>
          <ac:picMkLst>
            <pc:docMk/>
            <pc:sldMk cId="4024660875" sldId="317"/>
            <ac:picMk id="2052" creationId="{C728760A-8C60-5282-A649-D0FD974027BE}"/>
          </ac:picMkLst>
        </pc:picChg>
        <pc:picChg chg="del">
          <ac:chgData name="Jonas Sternemann" userId="9a6f1afb734a7d8c" providerId="LiveId" clId="{296E679B-657D-41B1-8402-76052FE047BD}" dt="2024-07-12T09:37:05.004" v="492" actId="478"/>
          <ac:picMkLst>
            <pc:docMk/>
            <pc:sldMk cId="4024660875" sldId="317"/>
            <ac:picMk id="2054" creationId="{B2A60DB5-C60F-B12E-E650-67A4433A8BEC}"/>
          </ac:picMkLst>
        </pc:picChg>
        <pc:picChg chg="del">
          <ac:chgData name="Jonas Sternemann" userId="9a6f1afb734a7d8c" providerId="LiveId" clId="{296E679B-657D-41B1-8402-76052FE047BD}" dt="2024-07-12T09:37:05.004" v="492" actId="478"/>
          <ac:picMkLst>
            <pc:docMk/>
            <pc:sldMk cId="4024660875" sldId="317"/>
            <ac:picMk id="2056" creationId="{7C447987-D365-B38D-4E8A-90BFB337EA30}"/>
          </ac:picMkLst>
        </pc:picChg>
        <pc:picChg chg="del">
          <ac:chgData name="Jonas Sternemann" userId="9a6f1afb734a7d8c" providerId="LiveId" clId="{296E679B-657D-41B1-8402-76052FE047BD}" dt="2024-07-12T09:37:05.004" v="492" actId="478"/>
          <ac:picMkLst>
            <pc:docMk/>
            <pc:sldMk cId="4024660875" sldId="317"/>
            <ac:picMk id="2058" creationId="{9894F91F-7CFB-6992-E6FC-C238CF3F45AE}"/>
          </ac:picMkLst>
        </pc:picChg>
        <pc:picChg chg="add mod">
          <ac:chgData name="Jonas Sternemann" userId="9a6f1afb734a7d8c" providerId="LiveId" clId="{296E679B-657D-41B1-8402-76052FE047BD}" dt="2024-07-12T09:38:44.745" v="524" actId="1076"/>
          <ac:picMkLst>
            <pc:docMk/>
            <pc:sldMk cId="4024660875" sldId="317"/>
            <ac:picMk id="3074" creationId="{E1A5BA3E-62F1-8F19-2EEC-883FCEC40AE2}"/>
          </ac:picMkLst>
        </pc:picChg>
        <pc:picChg chg="add mod">
          <ac:chgData name="Jonas Sternemann" userId="9a6f1afb734a7d8c" providerId="LiveId" clId="{296E679B-657D-41B1-8402-76052FE047BD}" dt="2024-07-12T09:38:44.745" v="524" actId="1076"/>
          <ac:picMkLst>
            <pc:docMk/>
            <pc:sldMk cId="4024660875" sldId="317"/>
            <ac:picMk id="3076" creationId="{5D51C312-550D-B6AA-8A7C-DC535142D746}"/>
          </ac:picMkLst>
        </pc:picChg>
        <pc:picChg chg="add mod">
          <ac:chgData name="Jonas Sternemann" userId="9a6f1afb734a7d8c" providerId="LiveId" clId="{296E679B-657D-41B1-8402-76052FE047BD}" dt="2024-07-12T09:38:44.745" v="524" actId="1076"/>
          <ac:picMkLst>
            <pc:docMk/>
            <pc:sldMk cId="4024660875" sldId="317"/>
            <ac:picMk id="3078" creationId="{C98939D9-C492-E860-1930-848D245A46C6}"/>
          </ac:picMkLst>
        </pc:picChg>
      </pc:sldChg>
      <pc:sldChg chg="addSp modSp new mod">
        <pc:chgData name="Jonas Sternemann" userId="9a6f1afb734a7d8c" providerId="LiveId" clId="{296E679B-657D-41B1-8402-76052FE047BD}" dt="2024-07-12T09:46:23.551" v="809" actId="1076"/>
        <pc:sldMkLst>
          <pc:docMk/>
          <pc:sldMk cId="380715785" sldId="318"/>
        </pc:sldMkLst>
        <pc:spChg chg="mod">
          <ac:chgData name="Jonas Sternemann" userId="9a6f1afb734a7d8c" providerId="LiveId" clId="{296E679B-657D-41B1-8402-76052FE047BD}" dt="2024-07-12T09:40:54.970" v="553" actId="20577"/>
          <ac:spMkLst>
            <pc:docMk/>
            <pc:sldMk cId="380715785" sldId="318"/>
            <ac:spMk id="5" creationId="{05B3ED1B-7357-66B4-7374-936821C87070}"/>
          </ac:spMkLst>
        </pc:spChg>
        <pc:spChg chg="mod">
          <ac:chgData name="Jonas Sternemann" userId="9a6f1afb734a7d8c" providerId="LiveId" clId="{296E679B-657D-41B1-8402-76052FE047BD}" dt="2024-07-12T09:45:36.120" v="801" actId="20577"/>
          <ac:spMkLst>
            <pc:docMk/>
            <pc:sldMk cId="380715785" sldId="318"/>
            <ac:spMk id="6" creationId="{3E3FA16E-2144-81DA-D4C1-CAAA392814B1}"/>
          </ac:spMkLst>
        </pc:spChg>
        <pc:spChg chg="add mod">
          <ac:chgData name="Jonas Sternemann" userId="9a6f1afb734a7d8c" providerId="LiveId" clId="{296E679B-657D-41B1-8402-76052FE047BD}" dt="2024-07-12T09:46:23.551" v="809" actId="1076"/>
          <ac:spMkLst>
            <pc:docMk/>
            <pc:sldMk cId="380715785" sldId="318"/>
            <ac:spMk id="10" creationId="{DA039927-0D4B-3F51-8D99-6530C059EB06}"/>
          </ac:spMkLst>
        </pc:spChg>
        <pc:picChg chg="add mod">
          <ac:chgData name="Jonas Sternemann" userId="9a6f1afb734a7d8c" providerId="LiveId" clId="{296E679B-657D-41B1-8402-76052FE047BD}" dt="2024-07-12T09:45:49.230" v="802" actId="14100"/>
          <ac:picMkLst>
            <pc:docMk/>
            <pc:sldMk cId="380715785" sldId="318"/>
            <ac:picMk id="9" creationId="{A990C3CE-84AE-7A05-D2C8-FAD86FD9E69B}"/>
          </ac:picMkLst>
        </pc:picChg>
      </pc:sldChg>
    </pc:docChg>
  </pc:docChgLst>
  <pc:docChgLst>
    <pc:chgData name="Jonas Sternemann" userId="9a6f1afb734a7d8c" providerId="LiveId" clId="{D84E9222-3265-46BE-93C5-CD5BA81965C6}"/>
    <pc:docChg chg="addSld delSld modSld sldOrd">
      <pc:chgData name="Jonas Sternemann" userId="9a6f1afb734a7d8c" providerId="LiveId" clId="{D84E9222-3265-46BE-93C5-CD5BA81965C6}" dt="2024-05-15T11:39:54.495" v="50" actId="20577"/>
      <pc:docMkLst>
        <pc:docMk/>
      </pc:docMkLst>
      <pc:sldChg chg="modSp mod">
        <pc:chgData name="Jonas Sternemann" userId="9a6f1afb734a7d8c" providerId="LiveId" clId="{D84E9222-3265-46BE-93C5-CD5BA81965C6}" dt="2024-05-15T11:39:54.495" v="50" actId="20577"/>
        <pc:sldMkLst>
          <pc:docMk/>
          <pc:sldMk cId="1668170135" sldId="261"/>
        </pc:sldMkLst>
        <pc:graphicFrameChg chg="modGraphic">
          <ac:chgData name="Jonas Sternemann" userId="9a6f1afb734a7d8c" providerId="LiveId" clId="{D84E9222-3265-46BE-93C5-CD5BA81965C6}" dt="2024-05-15T11:39:54.495" v="50" actId="20577"/>
          <ac:graphicFrameMkLst>
            <pc:docMk/>
            <pc:sldMk cId="1668170135" sldId="261"/>
            <ac:graphicFrameMk id="9" creationId="{2130D5B3-4D4D-C64F-CFD5-B150F137F514}"/>
          </ac:graphicFrameMkLst>
        </pc:graphicFrameChg>
      </pc:sldChg>
      <pc:sldChg chg="modSp mod">
        <pc:chgData name="Jonas Sternemann" userId="9a6f1afb734a7d8c" providerId="LiveId" clId="{D84E9222-3265-46BE-93C5-CD5BA81965C6}" dt="2024-05-15T11:27:05.228" v="30" actId="20577"/>
        <pc:sldMkLst>
          <pc:docMk/>
          <pc:sldMk cId="1767660052" sldId="273"/>
        </pc:sldMkLst>
        <pc:spChg chg="mod">
          <ac:chgData name="Jonas Sternemann" userId="9a6f1afb734a7d8c" providerId="LiveId" clId="{D84E9222-3265-46BE-93C5-CD5BA81965C6}" dt="2024-05-15T11:27:05.228" v="30" actId="20577"/>
          <ac:spMkLst>
            <pc:docMk/>
            <pc:sldMk cId="1767660052" sldId="273"/>
            <ac:spMk id="7" creationId="{00741DCE-BEF0-EADE-5527-FEF0A827221E}"/>
          </ac:spMkLst>
        </pc:spChg>
      </pc:sldChg>
      <pc:sldChg chg="modSp mod">
        <pc:chgData name="Jonas Sternemann" userId="9a6f1afb734a7d8c" providerId="LiveId" clId="{D84E9222-3265-46BE-93C5-CD5BA81965C6}" dt="2024-05-15T11:27:13.520" v="40" actId="20577"/>
        <pc:sldMkLst>
          <pc:docMk/>
          <pc:sldMk cId="3819398070" sldId="274"/>
        </pc:sldMkLst>
        <pc:spChg chg="mod">
          <ac:chgData name="Jonas Sternemann" userId="9a6f1afb734a7d8c" providerId="LiveId" clId="{D84E9222-3265-46BE-93C5-CD5BA81965C6}" dt="2024-05-15T11:27:13.520" v="40" actId="20577"/>
          <ac:spMkLst>
            <pc:docMk/>
            <pc:sldMk cId="3819398070" sldId="274"/>
            <ac:spMk id="6" creationId="{3E16306D-ADA1-93B9-EF3D-7483C21A9D61}"/>
          </ac:spMkLst>
        </pc:spChg>
      </pc:sldChg>
      <pc:sldChg chg="ord">
        <pc:chgData name="Jonas Sternemann" userId="9a6f1afb734a7d8c" providerId="LiveId" clId="{D84E9222-3265-46BE-93C5-CD5BA81965C6}" dt="2024-05-15T11:31:08.969" v="42"/>
        <pc:sldMkLst>
          <pc:docMk/>
          <pc:sldMk cId="3099932717" sldId="283"/>
        </pc:sldMkLst>
      </pc:sldChg>
      <pc:sldChg chg="modSp add mod">
        <pc:chgData name="Jonas Sternemann" userId="9a6f1afb734a7d8c" providerId="LiveId" clId="{D84E9222-3265-46BE-93C5-CD5BA81965C6}" dt="2024-05-15T11:26:55.326" v="20" actId="20577"/>
        <pc:sldMkLst>
          <pc:docMk/>
          <pc:sldMk cId="472824517" sldId="285"/>
        </pc:sldMkLst>
        <pc:spChg chg="mod">
          <ac:chgData name="Jonas Sternemann" userId="9a6f1afb734a7d8c" providerId="LiveId" clId="{D84E9222-3265-46BE-93C5-CD5BA81965C6}" dt="2024-05-15T11:26:30.295" v="2" actId="20577"/>
          <ac:spMkLst>
            <pc:docMk/>
            <pc:sldMk cId="472824517" sldId="285"/>
            <ac:spMk id="5" creationId="{C6465A5B-905D-41B2-6489-B6FDAF827B68}"/>
          </ac:spMkLst>
        </pc:spChg>
        <pc:spChg chg="mod">
          <ac:chgData name="Jonas Sternemann" userId="9a6f1afb734a7d8c" providerId="LiveId" clId="{D84E9222-3265-46BE-93C5-CD5BA81965C6}" dt="2024-05-15T11:26:55.326" v="20" actId="20577"/>
          <ac:spMkLst>
            <pc:docMk/>
            <pc:sldMk cId="472824517" sldId="285"/>
            <ac:spMk id="6" creationId="{E578473A-EA05-678D-44A5-D133D354E578}"/>
          </ac:spMkLst>
        </pc:spChg>
      </pc:sldChg>
      <pc:sldChg chg="add del">
        <pc:chgData name="Jonas Sternemann" userId="9a6f1afb734a7d8c" providerId="LiveId" clId="{D84E9222-3265-46BE-93C5-CD5BA81965C6}" dt="2024-05-15T11:37:56.614" v="44" actId="47"/>
        <pc:sldMkLst>
          <pc:docMk/>
          <pc:sldMk cId="374949142" sldId="287"/>
        </pc:sldMkLst>
      </pc:sldChg>
    </pc:docChg>
  </pc:docChgLst>
  <pc:docChgLst>
    <pc:chgData name="Gastbenutzer" providerId="Windows Live" clId="Web-{4F2601A5-F91F-4755-9088-F7C7FA228719}"/>
    <pc:docChg chg="modSld">
      <pc:chgData name="Gastbenutzer" userId="" providerId="Windows Live" clId="Web-{4F2601A5-F91F-4755-9088-F7C7FA228719}" dt="2024-05-15T11:29:58.529" v="0"/>
      <pc:docMkLst>
        <pc:docMk/>
      </pc:docMkLst>
      <pc:sldChg chg="addSp delSp modSp">
        <pc:chgData name="Gastbenutzer" userId="" providerId="Windows Live" clId="Web-{4F2601A5-F91F-4755-9088-F7C7FA228719}" dt="2024-05-15T11:29:58.529" v="0"/>
        <pc:sldMkLst>
          <pc:docMk/>
          <pc:sldMk cId="432906032" sldId="281"/>
        </pc:sldMkLst>
        <pc:spChg chg="del">
          <ac:chgData name="Gastbenutzer" userId="" providerId="Windows Live" clId="Web-{4F2601A5-F91F-4755-9088-F7C7FA228719}" dt="2024-05-15T11:29:58.529" v="0"/>
          <ac:spMkLst>
            <pc:docMk/>
            <pc:sldMk cId="432906032" sldId="281"/>
            <ac:spMk id="7" creationId="{8D5AEA90-3105-D2F5-05E0-238659DA58EE}"/>
          </ac:spMkLst>
        </pc:spChg>
        <pc:graphicFrameChg chg="add mod ord modGraphic">
          <ac:chgData name="Gastbenutzer" userId="" providerId="Windows Live" clId="Web-{4F2601A5-F91F-4755-9088-F7C7FA228719}" dt="2024-05-15T11:29:58.529" v="0"/>
          <ac:graphicFrameMkLst>
            <pc:docMk/>
            <pc:sldMk cId="432906032" sldId="281"/>
            <ac:graphicFrameMk id="9" creationId="{79131D3B-78AF-5DDC-5430-D7AFA42F61D7}"/>
          </ac:graphicFrameMkLst>
        </pc:graphicFrameChg>
      </pc:sldChg>
    </pc:docChg>
  </pc:docChgLst>
  <pc:docChgLst>
    <pc:chgData name="Jonas Kirch" userId="4de9df179771539b" providerId="LiveId" clId="{2AD78744-0F94-4743-9E15-AF26C435DE8A}"/>
    <pc:docChg chg="undo custSel addSld delSld modSld sldOrd">
      <pc:chgData name="Jonas Kirch" userId="4de9df179771539b" providerId="LiveId" clId="{2AD78744-0F94-4743-9E15-AF26C435DE8A}" dt="2024-05-21T10:17:21.284" v="1864" actId="20577"/>
      <pc:docMkLst>
        <pc:docMk/>
      </pc:docMkLst>
      <pc:sldChg chg="modSp mod">
        <pc:chgData name="Jonas Kirch" userId="4de9df179771539b" providerId="LiveId" clId="{2AD78744-0F94-4743-9E15-AF26C435DE8A}" dt="2024-05-20T17:03:00.557" v="569"/>
        <pc:sldMkLst>
          <pc:docMk/>
          <pc:sldMk cId="443213132" sldId="260"/>
        </pc:sldMkLst>
        <pc:spChg chg="mod">
          <ac:chgData name="Jonas Kirch" userId="4de9df179771539b" providerId="LiveId" clId="{2AD78744-0F94-4743-9E15-AF26C435DE8A}" dt="2024-05-20T17:03:00.557" v="569"/>
          <ac:spMkLst>
            <pc:docMk/>
            <pc:sldMk cId="443213132" sldId="260"/>
            <ac:spMk id="2" creationId="{00000000-0000-0000-0000-000000000000}"/>
          </ac:spMkLst>
        </pc:spChg>
      </pc:sldChg>
      <pc:sldChg chg="addSp delSp modSp mod">
        <pc:chgData name="Jonas Kirch" userId="4de9df179771539b" providerId="LiveId" clId="{2AD78744-0F94-4743-9E15-AF26C435DE8A}" dt="2024-05-20T17:02:57.957" v="568"/>
        <pc:sldMkLst>
          <pc:docMk/>
          <pc:sldMk cId="2368982878" sldId="262"/>
        </pc:sldMkLst>
        <pc:spChg chg="mod">
          <ac:chgData name="Jonas Kirch" userId="4de9df179771539b" providerId="LiveId" clId="{2AD78744-0F94-4743-9E15-AF26C435DE8A}" dt="2024-05-20T17:02:57.957" v="568"/>
          <ac:spMkLst>
            <pc:docMk/>
            <pc:sldMk cId="2368982878" sldId="262"/>
            <ac:spMk id="2" creationId="{71BBF08F-54CF-9E74-4008-84BF0AB1F7DF}"/>
          </ac:spMkLst>
        </pc:spChg>
        <pc:spChg chg="add del">
          <ac:chgData name="Jonas Kirch" userId="4de9df179771539b" providerId="LiveId" clId="{2AD78744-0F94-4743-9E15-AF26C435DE8A}" dt="2024-05-20T17:02:56.926" v="567" actId="22"/>
          <ac:spMkLst>
            <pc:docMk/>
            <pc:sldMk cId="2368982878" sldId="262"/>
            <ac:spMk id="9" creationId="{A127090F-8F53-4B0C-F9D0-4B9D02EF541B}"/>
          </ac:spMkLst>
        </pc:spChg>
      </pc:sldChg>
      <pc:sldChg chg="modSp mod">
        <pc:chgData name="Jonas Kirch" userId="4de9df179771539b" providerId="LiveId" clId="{2AD78744-0F94-4743-9E15-AF26C435DE8A}" dt="2024-05-20T21:57:23.068" v="1219"/>
        <pc:sldMkLst>
          <pc:docMk/>
          <pc:sldMk cId="1909216137" sldId="263"/>
        </pc:sldMkLst>
        <pc:spChg chg="mod">
          <ac:chgData name="Jonas Kirch" userId="4de9df179771539b" providerId="LiveId" clId="{2AD78744-0F94-4743-9E15-AF26C435DE8A}" dt="2024-05-20T21:57:23.068" v="1219"/>
          <ac:spMkLst>
            <pc:docMk/>
            <pc:sldMk cId="1909216137" sldId="263"/>
            <ac:spMk id="2" creationId="{71BBF08F-54CF-9E74-4008-84BF0AB1F7DF}"/>
          </ac:spMkLst>
        </pc:spChg>
      </pc:sldChg>
      <pc:sldChg chg="modSp mod">
        <pc:chgData name="Jonas Kirch" userId="4de9df179771539b" providerId="LiveId" clId="{2AD78744-0F94-4743-9E15-AF26C435DE8A}" dt="2024-05-20T17:03:07.105" v="570"/>
        <pc:sldMkLst>
          <pc:docMk/>
          <pc:sldMk cId="3601629855" sldId="264"/>
        </pc:sldMkLst>
        <pc:spChg chg="mod">
          <ac:chgData name="Jonas Kirch" userId="4de9df179771539b" providerId="LiveId" clId="{2AD78744-0F94-4743-9E15-AF26C435DE8A}" dt="2024-05-20T17:03:07.105" v="570"/>
          <ac:spMkLst>
            <pc:docMk/>
            <pc:sldMk cId="3601629855" sldId="264"/>
            <ac:spMk id="2" creationId="{71BBF08F-54CF-9E74-4008-84BF0AB1F7DF}"/>
          </ac:spMkLst>
        </pc:spChg>
      </pc:sldChg>
      <pc:sldChg chg="delSp modSp mod">
        <pc:chgData name="Jonas Kirch" userId="4de9df179771539b" providerId="LiveId" clId="{2AD78744-0F94-4743-9E15-AF26C435DE8A}" dt="2024-05-21T08:43:51.824" v="1229" actId="478"/>
        <pc:sldMkLst>
          <pc:docMk/>
          <pc:sldMk cId="3512602492" sldId="265"/>
        </pc:sldMkLst>
        <pc:spChg chg="mod">
          <ac:chgData name="Jonas Kirch" userId="4de9df179771539b" providerId="LiveId" clId="{2AD78744-0F94-4743-9E15-AF26C435DE8A}" dt="2024-05-20T17:03:31.783" v="581"/>
          <ac:spMkLst>
            <pc:docMk/>
            <pc:sldMk cId="3512602492" sldId="265"/>
            <ac:spMk id="2" creationId="{F12AEDAD-CB91-F240-3FDF-17E3D7E0666E}"/>
          </ac:spMkLst>
        </pc:spChg>
        <pc:spChg chg="del">
          <ac:chgData name="Jonas Kirch" userId="4de9df179771539b" providerId="LiveId" clId="{2AD78744-0F94-4743-9E15-AF26C435DE8A}" dt="2024-05-21T08:43:51.824" v="1229" actId="478"/>
          <ac:spMkLst>
            <pc:docMk/>
            <pc:sldMk cId="3512602492" sldId="265"/>
            <ac:spMk id="7" creationId="{3CA91747-EE30-7069-4297-61D0266201A4}"/>
          </ac:spMkLst>
        </pc:spChg>
        <pc:spChg chg="del">
          <ac:chgData name="Jonas Kirch" userId="4de9df179771539b" providerId="LiveId" clId="{2AD78744-0F94-4743-9E15-AF26C435DE8A}" dt="2024-05-21T08:43:50.359" v="1228" actId="478"/>
          <ac:spMkLst>
            <pc:docMk/>
            <pc:sldMk cId="3512602492" sldId="265"/>
            <ac:spMk id="8" creationId="{DFE0E28C-C5D6-F3D0-B763-572663DB8525}"/>
          </ac:spMkLst>
        </pc:spChg>
      </pc:sldChg>
      <pc:sldChg chg="modSp mod">
        <pc:chgData name="Jonas Kirch" userId="4de9df179771539b" providerId="LiveId" clId="{2AD78744-0F94-4743-9E15-AF26C435DE8A}" dt="2024-05-20T21:57:32.711" v="1220"/>
        <pc:sldMkLst>
          <pc:docMk/>
          <pc:sldMk cId="924611126" sldId="266"/>
        </pc:sldMkLst>
        <pc:spChg chg="mod">
          <ac:chgData name="Jonas Kirch" userId="4de9df179771539b" providerId="LiveId" clId="{2AD78744-0F94-4743-9E15-AF26C435DE8A}" dt="2024-05-20T21:57:32.711" v="1220"/>
          <ac:spMkLst>
            <pc:docMk/>
            <pc:sldMk cId="924611126" sldId="266"/>
            <ac:spMk id="2" creationId="{2AE1203C-9DE5-BFA9-4F8D-8643B85A4943}"/>
          </ac:spMkLst>
        </pc:spChg>
      </pc:sldChg>
      <pc:sldChg chg="modSp mod modNotesTx">
        <pc:chgData name="Jonas Kirch" userId="4de9df179771539b" providerId="LiveId" clId="{2AD78744-0F94-4743-9E15-AF26C435DE8A}" dt="2024-05-21T09:58:55.983" v="1682" actId="20577"/>
        <pc:sldMkLst>
          <pc:docMk/>
          <pc:sldMk cId="526753858" sldId="267"/>
        </pc:sldMkLst>
        <pc:spChg chg="mod">
          <ac:chgData name="Jonas Kirch" userId="4de9df179771539b" providerId="LiveId" clId="{2AD78744-0F94-4743-9E15-AF26C435DE8A}" dt="2024-05-20T17:03:20.640" v="576"/>
          <ac:spMkLst>
            <pc:docMk/>
            <pc:sldMk cId="526753858" sldId="267"/>
            <ac:spMk id="2" creationId="{345377A2-8BB8-E756-8C09-F6F199F90E93}"/>
          </ac:spMkLst>
        </pc:spChg>
      </pc:sldChg>
      <pc:sldChg chg="delSp modSp mod">
        <pc:chgData name="Jonas Kirch" userId="4de9df179771539b" providerId="LiveId" clId="{2AD78744-0F94-4743-9E15-AF26C435DE8A}" dt="2024-05-21T08:43:46.370" v="1227" actId="478"/>
        <pc:sldMkLst>
          <pc:docMk/>
          <pc:sldMk cId="3386865179" sldId="269"/>
        </pc:sldMkLst>
        <pc:spChg chg="mod">
          <ac:chgData name="Jonas Kirch" userId="4de9df179771539b" providerId="LiveId" clId="{2AD78744-0F94-4743-9E15-AF26C435DE8A}" dt="2024-05-20T17:03:29.640" v="580"/>
          <ac:spMkLst>
            <pc:docMk/>
            <pc:sldMk cId="3386865179" sldId="269"/>
            <ac:spMk id="2" creationId="{D5F0E4D2-0CF6-932F-BE72-D1D2B45AD1F8}"/>
          </ac:spMkLst>
        </pc:spChg>
        <pc:spChg chg="del">
          <ac:chgData name="Jonas Kirch" userId="4de9df179771539b" providerId="LiveId" clId="{2AD78744-0F94-4743-9E15-AF26C435DE8A}" dt="2024-05-21T08:43:46.370" v="1227" actId="478"/>
          <ac:spMkLst>
            <pc:docMk/>
            <pc:sldMk cId="3386865179" sldId="269"/>
            <ac:spMk id="7" creationId="{EE83FD18-4913-4664-F521-EABC5E032B8B}"/>
          </ac:spMkLst>
        </pc:spChg>
        <pc:spChg chg="del">
          <ac:chgData name="Jonas Kirch" userId="4de9df179771539b" providerId="LiveId" clId="{2AD78744-0F94-4743-9E15-AF26C435DE8A}" dt="2024-05-21T08:43:44.047" v="1226" actId="478"/>
          <ac:spMkLst>
            <pc:docMk/>
            <pc:sldMk cId="3386865179" sldId="269"/>
            <ac:spMk id="8" creationId="{9A39F40A-7FB6-11C5-B6E7-6270551C7917}"/>
          </ac:spMkLst>
        </pc:spChg>
        <pc:spChg chg="del">
          <ac:chgData name="Jonas Kirch" userId="4de9df179771539b" providerId="LiveId" clId="{2AD78744-0F94-4743-9E15-AF26C435DE8A}" dt="2024-05-21T08:43:42.211" v="1225" actId="478"/>
          <ac:spMkLst>
            <pc:docMk/>
            <pc:sldMk cId="3386865179" sldId="269"/>
            <ac:spMk id="10" creationId="{7308B5C1-9F15-70BA-3D23-E4A93BD8EF73}"/>
          </ac:spMkLst>
        </pc:spChg>
      </pc:sldChg>
      <pc:sldChg chg="delSp modSp mod">
        <pc:chgData name="Jonas Kirch" userId="4de9df179771539b" providerId="LiveId" clId="{2AD78744-0F94-4743-9E15-AF26C435DE8A}" dt="2024-05-21T09:50:33.598" v="1662" actId="478"/>
        <pc:sldMkLst>
          <pc:docMk/>
          <pc:sldMk cId="3719195682" sldId="270"/>
        </pc:sldMkLst>
        <pc:spChg chg="mod">
          <ac:chgData name="Jonas Kirch" userId="4de9df179771539b" providerId="LiveId" clId="{2AD78744-0F94-4743-9E15-AF26C435DE8A}" dt="2024-05-20T17:03:26.818" v="579"/>
          <ac:spMkLst>
            <pc:docMk/>
            <pc:sldMk cId="3719195682" sldId="270"/>
            <ac:spMk id="2" creationId="{7F149AF6-92B3-38F5-C278-F50D3FB4E23B}"/>
          </ac:spMkLst>
        </pc:spChg>
        <pc:spChg chg="del">
          <ac:chgData name="Jonas Kirch" userId="4de9df179771539b" providerId="LiveId" clId="{2AD78744-0F94-4743-9E15-AF26C435DE8A}" dt="2024-05-21T09:50:33.598" v="1662" actId="478"/>
          <ac:spMkLst>
            <pc:docMk/>
            <pc:sldMk cId="3719195682" sldId="270"/>
            <ac:spMk id="7" creationId="{FA86CA12-ED80-766C-9B80-29CA928D334B}"/>
          </ac:spMkLst>
        </pc:spChg>
        <pc:spChg chg="del">
          <ac:chgData name="Jonas Kirch" userId="4de9df179771539b" providerId="LiveId" clId="{2AD78744-0F94-4743-9E15-AF26C435DE8A}" dt="2024-05-21T09:50:31.631" v="1661" actId="478"/>
          <ac:spMkLst>
            <pc:docMk/>
            <pc:sldMk cId="3719195682" sldId="270"/>
            <ac:spMk id="8" creationId="{DD8FA6F8-2BC1-8355-FD14-96094CD9CBE1}"/>
          </ac:spMkLst>
        </pc:spChg>
      </pc:sldChg>
      <pc:sldChg chg="delSp modSp mod">
        <pc:chgData name="Jonas Kirch" userId="4de9df179771539b" providerId="LiveId" clId="{2AD78744-0F94-4743-9E15-AF26C435DE8A}" dt="2024-05-21T08:43:31.112" v="1224" actId="478"/>
        <pc:sldMkLst>
          <pc:docMk/>
          <pc:sldMk cId="722765092" sldId="271"/>
        </pc:sldMkLst>
        <pc:spChg chg="mod">
          <ac:chgData name="Jonas Kirch" userId="4de9df179771539b" providerId="LiveId" clId="{2AD78744-0F94-4743-9E15-AF26C435DE8A}" dt="2024-05-20T17:03:24.725" v="578"/>
          <ac:spMkLst>
            <pc:docMk/>
            <pc:sldMk cId="722765092" sldId="271"/>
            <ac:spMk id="2" creationId="{7F149AF6-92B3-38F5-C278-F50D3FB4E23B}"/>
          </ac:spMkLst>
        </pc:spChg>
        <pc:spChg chg="del">
          <ac:chgData name="Jonas Kirch" userId="4de9df179771539b" providerId="LiveId" clId="{2AD78744-0F94-4743-9E15-AF26C435DE8A}" dt="2024-05-21T08:43:31.112" v="1224" actId="478"/>
          <ac:spMkLst>
            <pc:docMk/>
            <pc:sldMk cId="722765092" sldId="271"/>
            <ac:spMk id="7" creationId="{FA86CA12-ED80-766C-9B80-29CA928D334B}"/>
          </ac:spMkLst>
        </pc:spChg>
        <pc:spChg chg="del">
          <ac:chgData name="Jonas Kirch" userId="4de9df179771539b" providerId="LiveId" clId="{2AD78744-0F94-4743-9E15-AF26C435DE8A}" dt="2024-05-21T08:43:29.504" v="1223" actId="478"/>
          <ac:spMkLst>
            <pc:docMk/>
            <pc:sldMk cId="722765092" sldId="271"/>
            <ac:spMk id="8" creationId="{DD8FA6F8-2BC1-8355-FD14-96094CD9CBE1}"/>
          </ac:spMkLst>
        </pc:spChg>
      </pc:sldChg>
      <pc:sldChg chg="addSp delSp modSp mod">
        <pc:chgData name="Jonas Kirch" userId="4de9df179771539b" providerId="LiveId" clId="{2AD78744-0F94-4743-9E15-AF26C435DE8A}" dt="2024-05-21T08:47:17.175" v="1273" actId="14100"/>
        <pc:sldMkLst>
          <pc:docMk/>
          <pc:sldMk cId="1767660052" sldId="273"/>
        </pc:sldMkLst>
        <pc:spChg chg="mod">
          <ac:chgData name="Jonas Kirch" userId="4de9df179771539b" providerId="LiveId" clId="{2AD78744-0F94-4743-9E15-AF26C435DE8A}" dt="2024-05-21T08:46:57.821" v="1271" actId="20577"/>
          <ac:spMkLst>
            <pc:docMk/>
            <pc:sldMk cId="1767660052" sldId="273"/>
            <ac:spMk id="6" creationId="{40F9F8E4-E77E-E291-D81E-F00A7ECBDD34}"/>
          </ac:spMkLst>
        </pc:spChg>
        <pc:spChg chg="mod">
          <ac:chgData name="Jonas Kirch" userId="4de9df179771539b" providerId="LiveId" clId="{2AD78744-0F94-4743-9E15-AF26C435DE8A}" dt="2024-05-21T08:47:17.175" v="1273" actId="14100"/>
          <ac:spMkLst>
            <pc:docMk/>
            <pc:sldMk cId="1767660052" sldId="273"/>
            <ac:spMk id="7" creationId="{00741DCE-BEF0-EADE-5527-FEF0A827221E}"/>
          </ac:spMkLst>
        </pc:spChg>
        <pc:spChg chg="del">
          <ac:chgData name="Jonas Kirch" userId="4de9df179771539b" providerId="LiveId" clId="{2AD78744-0F94-4743-9E15-AF26C435DE8A}" dt="2024-05-21T08:46:07.446" v="1232" actId="478"/>
          <ac:spMkLst>
            <pc:docMk/>
            <pc:sldMk cId="1767660052" sldId="273"/>
            <ac:spMk id="8" creationId="{A7FA0F43-73AE-4996-85A3-D368339873FB}"/>
          </ac:spMkLst>
        </pc:spChg>
        <pc:spChg chg="del">
          <ac:chgData name="Jonas Kirch" userId="4de9df179771539b" providerId="LiveId" clId="{2AD78744-0F94-4743-9E15-AF26C435DE8A}" dt="2024-05-21T08:46:03.492" v="1230" actId="478"/>
          <ac:spMkLst>
            <pc:docMk/>
            <pc:sldMk cId="1767660052" sldId="273"/>
            <ac:spMk id="9" creationId="{8B0DC48A-455A-DF21-2974-5799A1487F9F}"/>
          </ac:spMkLst>
        </pc:spChg>
        <pc:spChg chg="add del mod">
          <ac:chgData name="Jonas Kirch" userId="4de9df179771539b" providerId="LiveId" clId="{2AD78744-0F94-4743-9E15-AF26C435DE8A}" dt="2024-05-21T08:46:05.659" v="1231" actId="478"/>
          <ac:spMkLst>
            <pc:docMk/>
            <pc:sldMk cId="1767660052" sldId="273"/>
            <ac:spMk id="11" creationId="{616C8584-F5E3-D51C-34F9-43896A10A11A}"/>
          </ac:spMkLst>
        </pc:spChg>
      </pc:sldChg>
      <pc:sldChg chg="modNotesTx">
        <pc:chgData name="Jonas Kirch" userId="4de9df179771539b" providerId="LiveId" clId="{2AD78744-0F94-4743-9E15-AF26C435DE8A}" dt="2024-05-21T09:59:19.664" v="1704" actId="20577"/>
        <pc:sldMkLst>
          <pc:docMk/>
          <pc:sldMk cId="4229795043" sldId="275"/>
        </pc:sldMkLst>
      </pc:sldChg>
      <pc:sldChg chg="addSp delSp modSp mod">
        <pc:chgData name="Jonas Kirch" userId="4de9df179771539b" providerId="LiveId" clId="{2AD78744-0F94-4743-9E15-AF26C435DE8A}" dt="2024-05-20T17:54:07.726" v="1216" actId="478"/>
        <pc:sldMkLst>
          <pc:docMk/>
          <pc:sldMk cId="2301826795" sldId="276"/>
        </pc:sldMkLst>
        <pc:picChg chg="add del">
          <ac:chgData name="Jonas Kirch" userId="4de9df179771539b" providerId="LiveId" clId="{2AD78744-0F94-4743-9E15-AF26C435DE8A}" dt="2024-05-20T17:51:34.972" v="1196" actId="22"/>
          <ac:picMkLst>
            <pc:docMk/>
            <pc:sldMk cId="2301826795" sldId="276"/>
            <ac:picMk id="5" creationId="{23696F1A-C241-01A0-9289-AE1EB7C79C2A}"/>
          </ac:picMkLst>
        </pc:picChg>
        <pc:picChg chg="add del mod">
          <ac:chgData name="Jonas Kirch" userId="4de9df179771539b" providerId="LiveId" clId="{2AD78744-0F94-4743-9E15-AF26C435DE8A}" dt="2024-05-20T17:53:05.236" v="1207" actId="478"/>
          <ac:picMkLst>
            <pc:docMk/>
            <pc:sldMk cId="2301826795" sldId="276"/>
            <ac:picMk id="8" creationId="{7ED4799A-3B9E-1815-E3FD-EAC72414901D}"/>
          </ac:picMkLst>
        </pc:picChg>
        <pc:picChg chg="add mod">
          <ac:chgData name="Jonas Kirch" userId="4de9df179771539b" providerId="LiveId" clId="{2AD78744-0F94-4743-9E15-AF26C435DE8A}" dt="2024-05-20T17:53:21.212" v="1214" actId="1076"/>
          <ac:picMkLst>
            <pc:docMk/>
            <pc:sldMk cId="2301826795" sldId="276"/>
            <ac:picMk id="10" creationId="{CE11D9E2-404D-0442-79F5-7C77A594545B}"/>
          </ac:picMkLst>
        </pc:picChg>
        <pc:picChg chg="add del mod">
          <ac:chgData name="Jonas Kirch" userId="4de9df179771539b" providerId="LiveId" clId="{2AD78744-0F94-4743-9E15-AF26C435DE8A}" dt="2024-05-20T17:54:07.726" v="1216" actId="478"/>
          <ac:picMkLst>
            <pc:docMk/>
            <pc:sldMk cId="2301826795" sldId="276"/>
            <ac:picMk id="24" creationId="{F5096905-0D5E-D45C-809F-9E28E35B1240}"/>
          </ac:picMkLst>
        </pc:picChg>
      </pc:sldChg>
      <pc:sldChg chg="addSp delSp modSp mod">
        <pc:chgData name="Jonas Kirch" userId="4de9df179771539b" providerId="LiveId" clId="{2AD78744-0F94-4743-9E15-AF26C435DE8A}" dt="2024-05-21T08:40:24.517" v="1222" actId="207"/>
        <pc:sldMkLst>
          <pc:docMk/>
          <pc:sldMk cId="873405088" sldId="277"/>
        </pc:sldMkLst>
        <pc:spChg chg="add del">
          <ac:chgData name="Jonas Kirch" userId="4de9df179771539b" providerId="LiveId" clId="{2AD78744-0F94-4743-9E15-AF26C435DE8A}" dt="2024-05-20T17:00:42.282" v="540" actId="22"/>
          <ac:spMkLst>
            <pc:docMk/>
            <pc:sldMk cId="873405088" sldId="277"/>
            <ac:spMk id="7" creationId="{51671985-1BCE-41F2-83F1-9D2AA0BF317A}"/>
          </ac:spMkLst>
        </pc:spChg>
        <pc:spChg chg="add del">
          <ac:chgData name="Jonas Kirch" userId="4de9df179771539b" providerId="LiveId" clId="{2AD78744-0F94-4743-9E15-AF26C435DE8A}" dt="2024-05-20T17:00:51.001" v="544" actId="22"/>
          <ac:spMkLst>
            <pc:docMk/>
            <pc:sldMk cId="873405088" sldId="277"/>
            <ac:spMk id="9" creationId="{C3166FA3-516C-B12F-506A-1089A9C51EDA}"/>
          </ac:spMkLst>
        </pc:spChg>
        <pc:spChg chg="add mod">
          <ac:chgData name="Jonas Kirch" userId="4de9df179771539b" providerId="LiveId" clId="{2AD78744-0F94-4743-9E15-AF26C435DE8A}" dt="2024-05-20T17:01:00.477" v="546" actId="20577"/>
          <ac:spMkLst>
            <pc:docMk/>
            <pc:sldMk cId="873405088" sldId="277"/>
            <ac:spMk id="10" creationId="{2F282B4D-14AB-1AD3-002C-7BE6A067D4D6}"/>
          </ac:spMkLst>
        </pc:spChg>
        <pc:spChg chg="add mod">
          <ac:chgData name="Jonas Kirch" userId="4de9df179771539b" providerId="LiveId" clId="{2AD78744-0F94-4743-9E15-AF26C435DE8A}" dt="2024-05-21T08:40:24.517" v="1222" actId="207"/>
          <ac:spMkLst>
            <pc:docMk/>
            <pc:sldMk cId="873405088" sldId="277"/>
            <ac:spMk id="11" creationId="{D1F9FDEA-4FBA-541F-2A54-C7A921224926}"/>
          </ac:spMkLst>
        </pc:spChg>
      </pc:sldChg>
      <pc:sldChg chg="addSp delSp modSp mod">
        <pc:chgData name="Jonas Kirch" userId="4de9df179771539b" providerId="LiveId" clId="{2AD78744-0F94-4743-9E15-AF26C435DE8A}" dt="2024-05-21T09:14:00.021" v="1323" actId="732"/>
        <pc:sldMkLst>
          <pc:docMk/>
          <pc:sldMk cId="2725247876" sldId="278"/>
        </pc:sldMkLst>
        <pc:spChg chg="mod">
          <ac:chgData name="Jonas Kirch" userId="4de9df179771539b" providerId="LiveId" clId="{2AD78744-0F94-4743-9E15-AF26C435DE8A}" dt="2024-05-17T14:46:33.491" v="89" actId="20577"/>
          <ac:spMkLst>
            <pc:docMk/>
            <pc:sldMk cId="2725247876" sldId="278"/>
            <ac:spMk id="6" creationId="{3E16306D-ADA1-93B9-EF3D-7483C21A9D61}"/>
          </ac:spMkLst>
        </pc:spChg>
        <pc:spChg chg="mod">
          <ac:chgData name="Jonas Kirch" userId="4de9df179771539b" providerId="LiveId" clId="{2AD78744-0F94-4743-9E15-AF26C435DE8A}" dt="2024-05-20T17:02:02.997" v="555" actId="207"/>
          <ac:spMkLst>
            <pc:docMk/>
            <pc:sldMk cId="2725247876" sldId="278"/>
            <ac:spMk id="7" creationId="{2A918D8F-4995-8479-016B-239C68BA735B}"/>
          </ac:spMkLst>
        </pc:spChg>
        <pc:spChg chg="add del">
          <ac:chgData name="Jonas Kirch" userId="4de9df179771539b" providerId="LiveId" clId="{2AD78744-0F94-4743-9E15-AF26C435DE8A}" dt="2024-05-20T17:00:46.358" v="542" actId="22"/>
          <ac:spMkLst>
            <pc:docMk/>
            <pc:sldMk cId="2725247876" sldId="278"/>
            <ac:spMk id="8" creationId="{9AA49BBF-E2F8-48BF-8D13-E23A53CF6E30}"/>
          </ac:spMkLst>
        </pc:spChg>
        <pc:picChg chg="mod modCrop">
          <ac:chgData name="Jonas Kirch" userId="4de9df179771539b" providerId="LiveId" clId="{2AD78744-0F94-4743-9E15-AF26C435DE8A}" dt="2024-05-21T09:14:00.021" v="1323" actId="732"/>
          <ac:picMkLst>
            <pc:docMk/>
            <pc:sldMk cId="2725247876" sldId="278"/>
            <ac:picMk id="15" creationId="{3E1BDC26-AE48-D4D5-5228-4449C81986E4}"/>
          </ac:picMkLst>
        </pc:picChg>
      </pc:sldChg>
      <pc:sldChg chg="addSp delSp modSp mod delCm modNotesTx">
        <pc:chgData name="Jonas Kirch" userId="4de9df179771539b" providerId="LiveId" clId="{2AD78744-0F94-4743-9E15-AF26C435DE8A}" dt="2024-05-21T09:21:21.701" v="1363" actId="114"/>
        <pc:sldMkLst>
          <pc:docMk/>
          <pc:sldMk cId="3478667591" sldId="279"/>
        </pc:sldMkLst>
        <pc:spChg chg="mod">
          <ac:chgData name="Jonas Kirch" userId="4de9df179771539b" providerId="LiveId" clId="{2AD78744-0F94-4743-9E15-AF26C435DE8A}" dt="2024-05-21T09:18:17.305" v="1339" actId="1076"/>
          <ac:spMkLst>
            <pc:docMk/>
            <pc:sldMk cId="3478667591" sldId="279"/>
            <ac:spMk id="2" creationId="{6E5F2277-E2F9-3F79-D54D-245A81C31CFC}"/>
          </ac:spMkLst>
        </pc:spChg>
        <pc:spChg chg="mod">
          <ac:chgData name="Jonas Kirch" userId="4de9df179771539b" providerId="LiveId" clId="{2AD78744-0F94-4743-9E15-AF26C435DE8A}" dt="2024-05-17T14:50:42.581" v="91" actId="14100"/>
          <ac:spMkLst>
            <pc:docMk/>
            <pc:sldMk cId="3478667591" sldId="279"/>
            <ac:spMk id="6" creationId="{3E16306D-ADA1-93B9-EF3D-7483C21A9D61}"/>
          </ac:spMkLst>
        </pc:spChg>
        <pc:spChg chg="mod">
          <ac:chgData name="Jonas Kirch" userId="4de9df179771539b" providerId="LiveId" clId="{2AD78744-0F94-4743-9E15-AF26C435DE8A}" dt="2024-05-21T09:21:21.701" v="1363" actId="114"/>
          <ac:spMkLst>
            <pc:docMk/>
            <pc:sldMk cId="3478667591" sldId="279"/>
            <ac:spMk id="8" creationId="{73473ED8-D024-ED47-938E-6851DA74E76B}"/>
          </ac:spMkLst>
        </pc:spChg>
        <pc:spChg chg="mod">
          <ac:chgData name="Jonas Kirch" userId="4de9df179771539b" providerId="LiveId" clId="{2AD78744-0F94-4743-9E15-AF26C435DE8A}" dt="2024-05-21T09:21:01.290" v="1357" actId="207"/>
          <ac:spMkLst>
            <pc:docMk/>
            <pc:sldMk cId="3478667591" sldId="279"/>
            <ac:spMk id="9" creationId="{88F4185B-2638-DB1B-67BD-982AAAF7AA37}"/>
          </ac:spMkLst>
        </pc:spChg>
        <pc:spChg chg="mod">
          <ac:chgData name="Jonas Kirch" userId="4de9df179771539b" providerId="LiveId" clId="{2AD78744-0F94-4743-9E15-AF26C435DE8A}" dt="2024-05-21T09:21:04.560" v="1358" actId="207"/>
          <ac:spMkLst>
            <pc:docMk/>
            <pc:sldMk cId="3478667591" sldId="279"/>
            <ac:spMk id="14" creationId="{CAF59BF3-BBB1-A3B4-FF4E-FB0A79B68D57}"/>
          </ac:spMkLst>
        </pc:spChg>
        <pc:picChg chg="mod">
          <ac:chgData name="Jonas Kirch" userId="4de9df179771539b" providerId="LiveId" clId="{2AD78744-0F94-4743-9E15-AF26C435DE8A}" dt="2024-05-17T14:50:50.013" v="93" actId="1076"/>
          <ac:picMkLst>
            <pc:docMk/>
            <pc:sldMk cId="3478667591" sldId="279"/>
            <ac:picMk id="13" creationId="{AA803F89-8DA4-388B-996F-970DC8D85162}"/>
          </ac:picMkLst>
        </pc:picChg>
        <pc:picChg chg="mod">
          <ac:chgData name="Jonas Kirch" userId="4de9df179771539b" providerId="LiveId" clId="{2AD78744-0F94-4743-9E15-AF26C435DE8A}" dt="2024-05-21T09:19:13.184" v="1345" actId="1076"/>
          <ac:picMkLst>
            <pc:docMk/>
            <pc:sldMk cId="3478667591" sldId="279"/>
            <ac:picMk id="16" creationId="{6B6DFB3C-05FA-1DAC-F818-1A5622CED6A8}"/>
          </ac:picMkLst>
        </pc:picChg>
        <pc:cxnChg chg="add del mod">
          <ac:chgData name="Jonas Kirch" userId="4de9df179771539b" providerId="LiveId" clId="{2AD78744-0F94-4743-9E15-AF26C435DE8A}" dt="2024-05-21T09:17:36.380" v="1332" actId="478"/>
          <ac:cxnSpMkLst>
            <pc:docMk/>
            <pc:sldMk cId="3478667591" sldId="279"/>
            <ac:cxnSpMk id="11" creationId="{5749F54B-F245-F8F3-97F1-5D6748109E7C}"/>
          </ac:cxnSpMkLst>
        </pc:cxnChg>
        <pc:cxnChg chg="mod">
          <ac:chgData name="Jonas Kirch" userId="4de9df179771539b" providerId="LiveId" clId="{2AD78744-0F94-4743-9E15-AF26C435DE8A}" dt="2024-05-21T09:20:47.595" v="1354" actId="208"/>
          <ac:cxnSpMkLst>
            <pc:docMk/>
            <pc:sldMk cId="3478667591" sldId="279"/>
            <ac:cxnSpMk id="15" creationId="{74086B9C-5B1F-560C-4692-48594D1D66FF}"/>
          </ac:cxnSpMkLst>
        </pc:cxnChg>
        <pc:cxnChg chg="add mod">
          <ac:chgData name="Jonas Kirch" userId="4de9df179771539b" providerId="LiveId" clId="{2AD78744-0F94-4743-9E15-AF26C435DE8A}" dt="2024-05-21T09:20:38.416" v="1352" actId="208"/>
          <ac:cxnSpMkLst>
            <pc:docMk/>
            <pc:sldMk cId="3478667591" sldId="279"/>
            <ac:cxnSpMk id="17" creationId="{5902FAA1-B011-DFD6-DB09-D2ECA9E4F9E6}"/>
          </ac:cxnSpMkLst>
        </pc:cxnChg>
        <pc:cxnChg chg="mod">
          <ac:chgData name="Jonas Kirch" userId="4de9df179771539b" providerId="LiveId" clId="{2AD78744-0F94-4743-9E15-AF26C435DE8A}" dt="2024-05-21T09:20:44.280" v="1353" actId="208"/>
          <ac:cxnSpMkLst>
            <pc:docMk/>
            <pc:sldMk cId="3478667591" sldId="279"/>
            <ac:cxnSpMk id="24" creationId="{2A0B547A-9611-8615-321F-8BF1D5CCCDBD}"/>
          </ac:cxnSpMkLst>
        </pc:cxnChg>
        <pc:cxnChg chg="add mod">
          <ac:chgData name="Jonas Kirch" userId="4de9df179771539b" providerId="LiveId" clId="{2AD78744-0F94-4743-9E15-AF26C435DE8A}" dt="2024-05-21T09:21:14.785" v="1361" actId="1076"/>
          <ac:cxnSpMkLst>
            <pc:docMk/>
            <pc:sldMk cId="3478667591" sldId="279"/>
            <ac:cxnSpMk id="28" creationId="{ACD8884E-C963-D871-7E7D-DEE378F3DC8E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onas Kirch" userId="4de9df179771539b" providerId="LiveId" clId="{2AD78744-0F94-4743-9E15-AF26C435DE8A}" dt="2024-05-17T14:23:28.969" v="5"/>
              <pc2:cmMkLst xmlns:pc2="http://schemas.microsoft.com/office/powerpoint/2019/9/main/command">
                <pc:docMk/>
                <pc:sldMk cId="3478667591" sldId="279"/>
                <pc2:cmMk id="{21426620-076E-4857-91DB-C391FCAA0B1F}"/>
              </pc2:cmMkLst>
            </pc226:cmChg>
            <pc226:cmChg xmlns:pc226="http://schemas.microsoft.com/office/powerpoint/2022/06/main/command" chg="del">
              <pc226:chgData name="Jonas Kirch" userId="4de9df179771539b" providerId="LiveId" clId="{2AD78744-0F94-4743-9E15-AF26C435DE8A}" dt="2024-05-17T14:23:30.444" v="6"/>
              <pc2:cmMkLst xmlns:pc2="http://schemas.microsoft.com/office/powerpoint/2019/9/main/command">
                <pc:docMk/>
                <pc:sldMk cId="3478667591" sldId="279"/>
                <pc2:cmMk id="{40264E5C-4C57-4729-9235-134D52F8F380}"/>
              </pc2:cmMkLst>
            </pc226:cmChg>
          </p:ext>
        </pc:extLst>
      </pc:sldChg>
      <pc:sldChg chg="modSp mod">
        <pc:chgData name="Jonas Kirch" userId="4de9df179771539b" providerId="LiveId" clId="{2AD78744-0F94-4743-9E15-AF26C435DE8A}" dt="2024-05-20T17:02:41.473" v="564"/>
        <pc:sldMkLst>
          <pc:docMk/>
          <pc:sldMk cId="432906032" sldId="281"/>
        </pc:sldMkLst>
        <pc:spChg chg="mod">
          <ac:chgData name="Jonas Kirch" userId="4de9df179771539b" providerId="LiveId" clId="{2AD78744-0F94-4743-9E15-AF26C435DE8A}" dt="2024-05-20T17:02:41.473" v="564"/>
          <ac:spMkLst>
            <pc:docMk/>
            <pc:sldMk cId="432906032" sldId="281"/>
            <ac:spMk id="2" creationId="{F250FB1D-07F8-1E2B-6246-5439E1B021B6}"/>
          </ac:spMkLst>
        </pc:spChg>
        <pc:spChg chg="mod">
          <ac:chgData name="Jonas Kirch" userId="4de9df179771539b" providerId="LiveId" clId="{2AD78744-0F94-4743-9E15-AF26C435DE8A}" dt="2024-05-17T14:26:28.689" v="37" actId="20577"/>
          <ac:spMkLst>
            <pc:docMk/>
            <pc:sldMk cId="432906032" sldId="281"/>
            <ac:spMk id="6" creationId="{7350EF7D-9107-E06C-09CF-984ADC42A2E6}"/>
          </ac:spMkLst>
        </pc:spChg>
      </pc:sldChg>
      <pc:sldChg chg="addSp delSp modSp mod modNotesTx">
        <pc:chgData name="Jonas Kirch" userId="4de9df179771539b" providerId="LiveId" clId="{2AD78744-0F94-4743-9E15-AF26C435DE8A}" dt="2024-05-21T08:49:01.636" v="1274" actId="478"/>
        <pc:sldMkLst>
          <pc:docMk/>
          <pc:sldMk cId="3099932717" sldId="283"/>
        </pc:sldMkLst>
        <pc:spChg chg="del">
          <ac:chgData name="Jonas Kirch" userId="4de9df179771539b" providerId="LiveId" clId="{2AD78744-0F94-4743-9E15-AF26C435DE8A}" dt="2024-05-20T16:59:35.743" v="510" actId="478"/>
          <ac:spMkLst>
            <pc:docMk/>
            <pc:sldMk cId="3099932717" sldId="283"/>
            <ac:spMk id="2" creationId="{B462DEB5-4846-4053-D168-D10DA71B0B1F}"/>
          </ac:spMkLst>
        </pc:spChg>
        <pc:spChg chg="add mod">
          <ac:chgData name="Jonas Kirch" userId="4de9df179771539b" providerId="LiveId" clId="{2AD78744-0F94-4743-9E15-AF26C435DE8A}" dt="2024-05-20T16:59:36.034" v="511"/>
          <ac:spMkLst>
            <pc:docMk/>
            <pc:sldMk cId="3099932717" sldId="283"/>
            <ac:spMk id="6" creationId="{E9F27FFC-611B-EFCC-6807-88190085F784}"/>
          </ac:spMkLst>
        </pc:spChg>
        <pc:spChg chg="del">
          <ac:chgData name="Jonas Kirch" userId="4de9df179771539b" providerId="LiveId" clId="{2AD78744-0F94-4743-9E15-AF26C435DE8A}" dt="2024-05-21T08:49:01.636" v="1274" actId="478"/>
          <ac:spMkLst>
            <pc:docMk/>
            <pc:sldMk cId="3099932717" sldId="283"/>
            <ac:spMk id="22" creationId="{092C0D66-84B1-72EB-78B2-8E691FDA152C}"/>
          </ac:spMkLst>
        </pc:spChg>
      </pc:sldChg>
      <pc:sldChg chg="modSp mod">
        <pc:chgData name="Jonas Kirch" userId="4de9df179771539b" providerId="LiveId" clId="{2AD78744-0F94-4743-9E15-AF26C435DE8A}" dt="2024-05-20T21:56:51.441" v="1218"/>
        <pc:sldMkLst>
          <pc:docMk/>
          <pc:sldMk cId="1478657322" sldId="284"/>
        </pc:sldMkLst>
        <pc:spChg chg="mod">
          <ac:chgData name="Jonas Kirch" userId="4de9df179771539b" providerId="LiveId" clId="{2AD78744-0F94-4743-9E15-AF26C435DE8A}" dt="2024-05-20T21:56:51.441" v="1218"/>
          <ac:spMkLst>
            <pc:docMk/>
            <pc:sldMk cId="1478657322" sldId="284"/>
            <ac:spMk id="2" creationId="{9144D9A4-386A-8E62-A20F-B6322EF3CB14}"/>
          </ac:spMkLst>
        </pc:spChg>
        <pc:spChg chg="mod">
          <ac:chgData name="Jonas Kirch" userId="4de9df179771539b" providerId="LiveId" clId="{2AD78744-0F94-4743-9E15-AF26C435DE8A}" dt="2024-05-20T17:14:37.632" v="857" actId="207"/>
          <ac:spMkLst>
            <pc:docMk/>
            <pc:sldMk cId="1478657322" sldId="284"/>
            <ac:spMk id="8" creationId="{E6283514-2F4D-528B-F916-4050CB6EC55B}"/>
          </ac:spMkLst>
        </pc:spChg>
      </pc:sldChg>
      <pc:sldChg chg="addSp delSp modSp mod">
        <pc:chgData name="Jonas Kirch" userId="4de9df179771539b" providerId="LiveId" clId="{2AD78744-0F94-4743-9E15-AF26C435DE8A}" dt="2024-05-20T17:03:11.642" v="573"/>
        <pc:sldMkLst>
          <pc:docMk/>
          <pc:sldMk cId="472824517" sldId="285"/>
        </pc:sldMkLst>
        <pc:spChg chg="mod">
          <ac:chgData name="Jonas Kirch" userId="4de9df179771539b" providerId="LiveId" clId="{2AD78744-0F94-4743-9E15-AF26C435DE8A}" dt="2024-05-20T17:03:11.642" v="573"/>
          <ac:spMkLst>
            <pc:docMk/>
            <pc:sldMk cId="472824517" sldId="285"/>
            <ac:spMk id="2" creationId="{71BBF08F-54CF-9E74-4008-84BF0AB1F7DF}"/>
          </ac:spMkLst>
        </pc:spChg>
        <pc:spChg chg="add del">
          <ac:chgData name="Jonas Kirch" userId="4de9df179771539b" providerId="LiveId" clId="{2AD78744-0F94-4743-9E15-AF26C435DE8A}" dt="2024-05-20T17:03:10.370" v="572" actId="22"/>
          <ac:spMkLst>
            <pc:docMk/>
            <pc:sldMk cId="472824517" sldId="285"/>
            <ac:spMk id="11" creationId="{45960027-8B89-994F-75EE-62E8B074EDB1}"/>
          </ac:spMkLst>
        </pc:spChg>
      </pc:sldChg>
      <pc:sldChg chg="addSp delSp modSp mod">
        <pc:chgData name="Jonas Kirch" userId="4de9df179771539b" providerId="LiveId" clId="{2AD78744-0F94-4743-9E15-AF26C435DE8A}" dt="2024-05-21T09:38:00.283" v="1364" actId="478"/>
        <pc:sldMkLst>
          <pc:docMk/>
          <pc:sldMk cId="1062242389" sldId="287"/>
        </pc:sldMkLst>
        <pc:spChg chg="mod">
          <ac:chgData name="Jonas Kirch" userId="4de9df179771539b" providerId="LiveId" clId="{2AD78744-0F94-4743-9E15-AF26C435DE8A}" dt="2024-05-20T17:03:16.311" v="575"/>
          <ac:spMkLst>
            <pc:docMk/>
            <pc:sldMk cId="1062242389" sldId="287"/>
            <ac:spMk id="2" creationId="{D5F0E4D2-0CF6-932F-BE72-D1D2B45AD1F8}"/>
          </ac:spMkLst>
        </pc:spChg>
        <pc:spChg chg="add mod">
          <ac:chgData name="Jonas Kirch" userId="4de9df179771539b" providerId="LiveId" clId="{2AD78744-0F94-4743-9E15-AF26C435DE8A}" dt="2024-05-20T17:14:02.547" v="849"/>
          <ac:spMkLst>
            <pc:docMk/>
            <pc:sldMk cId="1062242389" sldId="287"/>
            <ac:spMk id="6" creationId="{1A888F34-BF99-AA4B-6EFE-D0ACDDBEB0D5}"/>
          </ac:spMkLst>
        </pc:spChg>
        <pc:spChg chg="del">
          <ac:chgData name="Jonas Kirch" userId="4de9df179771539b" providerId="LiveId" clId="{2AD78744-0F94-4743-9E15-AF26C435DE8A}" dt="2024-05-20T17:14:08.840" v="850" actId="478"/>
          <ac:spMkLst>
            <pc:docMk/>
            <pc:sldMk cId="1062242389" sldId="287"/>
            <ac:spMk id="7" creationId="{EE83FD18-4913-4664-F521-EABC5E032B8B}"/>
          </ac:spMkLst>
        </pc:spChg>
        <pc:spChg chg="del mod">
          <ac:chgData name="Jonas Kirch" userId="4de9df179771539b" providerId="LiveId" clId="{2AD78744-0F94-4743-9E15-AF26C435DE8A}" dt="2024-05-20T17:14:01.309" v="848" actId="478"/>
          <ac:spMkLst>
            <pc:docMk/>
            <pc:sldMk cId="1062242389" sldId="287"/>
            <ac:spMk id="8" creationId="{9A39F40A-7FB6-11C5-B6E7-6270551C7917}"/>
          </ac:spMkLst>
        </pc:spChg>
        <pc:spChg chg="del">
          <ac:chgData name="Jonas Kirch" userId="4de9df179771539b" providerId="LiveId" clId="{2AD78744-0F94-4743-9E15-AF26C435DE8A}" dt="2024-05-21T09:38:00.283" v="1364" actId="478"/>
          <ac:spMkLst>
            <pc:docMk/>
            <pc:sldMk cId="1062242389" sldId="287"/>
            <ac:spMk id="10" creationId="{7308B5C1-9F15-70BA-3D23-E4A93BD8EF73}"/>
          </ac:spMkLst>
        </pc:spChg>
      </pc:sldChg>
      <pc:sldChg chg="modSp mod">
        <pc:chgData name="Jonas Kirch" userId="4de9df179771539b" providerId="LiveId" clId="{2AD78744-0F94-4743-9E15-AF26C435DE8A}" dt="2024-05-20T17:03:33.922" v="582"/>
        <pc:sldMkLst>
          <pc:docMk/>
          <pc:sldMk cId="737225742" sldId="288"/>
        </pc:sldMkLst>
        <pc:spChg chg="mod">
          <ac:chgData name="Jonas Kirch" userId="4de9df179771539b" providerId="LiveId" clId="{2AD78744-0F94-4743-9E15-AF26C435DE8A}" dt="2024-05-20T17:03:33.922" v="582"/>
          <ac:spMkLst>
            <pc:docMk/>
            <pc:sldMk cId="737225742" sldId="288"/>
            <ac:spMk id="2" creationId="{F250FB1D-07F8-1E2B-6246-5439E1B021B6}"/>
          </ac:spMkLst>
        </pc:spChg>
      </pc:sldChg>
      <pc:sldChg chg="addSp delSp modSp mod ord modNotesTx">
        <pc:chgData name="Jonas Kirch" userId="4de9df179771539b" providerId="LiveId" clId="{2AD78744-0F94-4743-9E15-AF26C435DE8A}" dt="2024-05-21T08:58:24.979" v="1313"/>
        <pc:sldMkLst>
          <pc:docMk/>
          <pc:sldMk cId="4091712281" sldId="289"/>
        </pc:sldMkLst>
        <pc:spChg chg="add del mod">
          <ac:chgData name="Jonas Kirch" userId="4de9df179771539b" providerId="LiveId" clId="{2AD78744-0F94-4743-9E15-AF26C435DE8A}" dt="2024-05-20T17:00:05.147" v="524"/>
          <ac:spMkLst>
            <pc:docMk/>
            <pc:sldMk cId="4091712281" sldId="289"/>
            <ac:spMk id="2" creationId="{92769D4B-19BD-37CC-CD7E-AE3D2FB5AFE7}"/>
          </ac:spMkLst>
        </pc:spChg>
        <pc:spChg chg="add mod">
          <ac:chgData name="Jonas Kirch" userId="4de9df179771539b" providerId="LiveId" clId="{2AD78744-0F94-4743-9E15-AF26C435DE8A}" dt="2024-05-20T16:59:50.422" v="518"/>
          <ac:spMkLst>
            <pc:docMk/>
            <pc:sldMk cId="4091712281" sldId="289"/>
            <ac:spMk id="9" creationId="{0EFE691C-E49D-E2CE-F24D-97D3F2C6EF36}"/>
          </ac:spMkLst>
        </pc:spChg>
        <pc:spChg chg="add mod">
          <ac:chgData name="Jonas Kirch" userId="4de9df179771539b" providerId="LiveId" clId="{2AD78744-0F94-4743-9E15-AF26C435DE8A}" dt="2024-05-20T16:59:53.345" v="520"/>
          <ac:spMkLst>
            <pc:docMk/>
            <pc:sldMk cId="4091712281" sldId="289"/>
            <ac:spMk id="10" creationId="{97A6F52E-CA03-1D15-308F-0B82DF30515A}"/>
          </ac:spMkLst>
        </pc:spChg>
        <pc:spChg chg="add mod">
          <ac:chgData name="Jonas Kirch" userId="4de9df179771539b" providerId="LiveId" clId="{2AD78744-0F94-4743-9E15-AF26C435DE8A}" dt="2024-05-20T16:59:58.537" v="522"/>
          <ac:spMkLst>
            <pc:docMk/>
            <pc:sldMk cId="4091712281" sldId="289"/>
            <ac:spMk id="11" creationId="{4986C416-62CF-0D4C-595E-AAEBEFB45836}"/>
          </ac:spMkLst>
        </pc:spChg>
      </pc:sldChg>
      <pc:sldChg chg="modSp mod modNotesTx">
        <pc:chgData name="Jonas Kirch" userId="4de9df179771539b" providerId="LiveId" clId="{2AD78744-0F94-4743-9E15-AF26C435DE8A}" dt="2024-05-21T09:48:03.814" v="1660" actId="20577"/>
        <pc:sldMkLst>
          <pc:docMk/>
          <pc:sldMk cId="0" sldId="290"/>
        </pc:sldMkLst>
        <pc:spChg chg="mod">
          <ac:chgData name="Jonas Kirch" userId="4de9df179771539b" providerId="LiveId" clId="{2AD78744-0F94-4743-9E15-AF26C435DE8A}" dt="2024-05-20T17:03:22.479" v="577"/>
          <ac:spMkLst>
            <pc:docMk/>
            <pc:sldMk cId="0" sldId="290"/>
            <ac:spMk id="2" creationId="{00000000-0000-0000-0000-000000000000}"/>
          </ac:spMkLst>
        </pc:spChg>
      </pc:sldChg>
      <pc:sldChg chg="delSp modSp mod">
        <pc:chgData name="Jonas Kirch" userId="4de9df179771539b" providerId="LiveId" clId="{2AD78744-0F94-4743-9E15-AF26C435DE8A}" dt="2024-05-20T17:13:12.445" v="837" actId="478"/>
        <pc:sldMkLst>
          <pc:docMk/>
          <pc:sldMk cId="2393566697" sldId="291"/>
        </pc:sldMkLst>
        <pc:spChg chg="mod">
          <ac:chgData name="Jonas Kirch" userId="4de9df179771539b" providerId="LiveId" clId="{2AD78744-0F94-4743-9E15-AF26C435DE8A}" dt="2024-05-20T17:03:14.206" v="574"/>
          <ac:spMkLst>
            <pc:docMk/>
            <pc:sldMk cId="2393566697" sldId="291"/>
            <ac:spMk id="2" creationId="{71BBF08F-54CF-9E74-4008-84BF0AB1F7DF}"/>
          </ac:spMkLst>
        </pc:spChg>
        <pc:spChg chg="del">
          <ac:chgData name="Jonas Kirch" userId="4de9df179771539b" providerId="LiveId" clId="{2AD78744-0F94-4743-9E15-AF26C435DE8A}" dt="2024-05-20T17:13:12.445" v="837" actId="478"/>
          <ac:spMkLst>
            <pc:docMk/>
            <pc:sldMk cId="2393566697" sldId="291"/>
            <ac:spMk id="7" creationId="{12B8B439-6ABE-BC48-DFE2-710BB1B3F372}"/>
          </ac:spMkLst>
        </pc:spChg>
        <pc:spChg chg="del">
          <ac:chgData name="Jonas Kirch" userId="4de9df179771539b" providerId="LiveId" clId="{2AD78744-0F94-4743-9E15-AF26C435DE8A}" dt="2024-05-20T17:13:09.027" v="836" actId="478"/>
          <ac:spMkLst>
            <pc:docMk/>
            <pc:sldMk cId="2393566697" sldId="291"/>
            <ac:spMk id="8" creationId="{F2EE5C59-E608-576F-172D-7636046427A6}"/>
          </ac:spMkLst>
        </pc:spChg>
      </pc:sldChg>
      <pc:sldChg chg="modSp mod">
        <pc:chgData name="Jonas Kirch" userId="4de9df179771539b" providerId="LiveId" clId="{2AD78744-0F94-4743-9E15-AF26C435DE8A}" dt="2024-05-20T17:03:41.623" v="586"/>
        <pc:sldMkLst>
          <pc:docMk/>
          <pc:sldMk cId="4227200737" sldId="292"/>
        </pc:sldMkLst>
        <pc:spChg chg="mod">
          <ac:chgData name="Jonas Kirch" userId="4de9df179771539b" providerId="LiveId" clId="{2AD78744-0F94-4743-9E15-AF26C435DE8A}" dt="2024-05-20T17:03:41.623" v="586"/>
          <ac:spMkLst>
            <pc:docMk/>
            <pc:sldMk cId="4227200737" sldId="292"/>
            <ac:spMk id="2" creationId="{304D9B6E-94D7-DCF8-094F-A8B65D2D39A7}"/>
          </ac:spMkLst>
        </pc:spChg>
      </pc:sldChg>
      <pc:sldChg chg="modSp mod">
        <pc:chgData name="Jonas Kirch" userId="4de9df179771539b" providerId="LiveId" clId="{2AD78744-0F94-4743-9E15-AF26C435DE8A}" dt="2024-05-20T17:03:39.921" v="585"/>
        <pc:sldMkLst>
          <pc:docMk/>
          <pc:sldMk cId="3157038634" sldId="294"/>
        </pc:sldMkLst>
        <pc:spChg chg="mod">
          <ac:chgData name="Jonas Kirch" userId="4de9df179771539b" providerId="LiveId" clId="{2AD78744-0F94-4743-9E15-AF26C435DE8A}" dt="2024-05-20T17:03:39.921" v="585"/>
          <ac:spMkLst>
            <pc:docMk/>
            <pc:sldMk cId="3157038634" sldId="294"/>
            <ac:spMk id="2" creationId="{4A35EBF1-3AFB-B78E-4327-3F5F3043B64A}"/>
          </ac:spMkLst>
        </pc:spChg>
      </pc:sldChg>
      <pc:sldChg chg="modSp mod">
        <pc:chgData name="Jonas Kirch" userId="4de9df179771539b" providerId="LiveId" clId="{2AD78744-0F94-4743-9E15-AF26C435DE8A}" dt="2024-05-20T17:04:09.441" v="612" actId="20577"/>
        <pc:sldMkLst>
          <pc:docMk/>
          <pc:sldMk cId="2170253851" sldId="295"/>
        </pc:sldMkLst>
        <pc:spChg chg="mod">
          <ac:chgData name="Jonas Kirch" userId="4de9df179771539b" providerId="LiveId" clId="{2AD78744-0F94-4743-9E15-AF26C435DE8A}" dt="2024-05-20T17:03:37.871" v="584"/>
          <ac:spMkLst>
            <pc:docMk/>
            <pc:sldMk cId="2170253851" sldId="295"/>
            <ac:spMk id="2" creationId="{F00EBCFB-ED71-3536-CD2F-6358546CA26A}"/>
          </ac:spMkLst>
        </pc:spChg>
        <pc:spChg chg="mod">
          <ac:chgData name="Jonas Kirch" userId="4de9df179771539b" providerId="LiveId" clId="{2AD78744-0F94-4743-9E15-AF26C435DE8A}" dt="2024-05-20T17:04:09.441" v="612" actId="20577"/>
          <ac:spMkLst>
            <pc:docMk/>
            <pc:sldMk cId="2170253851" sldId="295"/>
            <ac:spMk id="5" creationId="{D78A068F-05FD-A68E-9A9C-82461E7900A2}"/>
          </ac:spMkLst>
        </pc:spChg>
      </pc:sldChg>
      <pc:sldChg chg="modSp mod">
        <pc:chgData name="Jonas Kirch" userId="4de9df179771539b" providerId="LiveId" clId="{2AD78744-0F94-4743-9E15-AF26C435DE8A}" dt="2024-05-20T17:02:47.840" v="565"/>
        <pc:sldMkLst>
          <pc:docMk/>
          <pc:sldMk cId="2510168322" sldId="297"/>
        </pc:sldMkLst>
        <pc:spChg chg="mod">
          <ac:chgData name="Jonas Kirch" userId="4de9df179771539b" providerId="LiveId" clId="{2AD78744-0F94-4743-9E15-AF26C435DE8A}" dt="2024-05-20T17:02:47.840" v="565"/>
          <ac:spMkLst>
            <pc:docMk/>
            <pc:sldMk cId="2510168322" sldId="297"/>
            <ac:spMk id="2" creationId="{E7F02404-A10B-4C8D-9377-931F4121AD85}"/>
          </ac:spMkLst>
        </pc:spChg>
      </pc:sldChg>
      <pc:sldChg chg="addSp delSp modSp mod">
        <pc:chgData name="Jonas Kirch" userId="4de9df179771539b" providerId="LiveId" clId="{2AD78744-0F94-4743-9E15-AF26C435DE8A}" dt="2024-05-20T17:08:04.202" v="733"/>
        <pc:sldMkLst>
          <pc:docMk/>
          <pc:sldMk cId="1933525814" sldId="298"/>
        </pc:sldMkLst>
        <pc:spChg chg="del">
          <ac:chgData name="Jonas Kirch" userId="4de9df179771539b" providerId="LiveId" clId="{2AD78744-0F94-4743-9E15-AF26C435DE8A}" dt="2024-05-20T17:08:04.052" v="732" actId="478"/>
          <ac:spMkLst>
            <pc:docMk/>
            <pc:sldMk cId="1933525814" sldId="298"/>
            <ac:spMk id="2" creationId="{7C90DB33-C354-145B-79FD-E9D253FFA4C0}"/>
          </ac:spMkLst>
        </pc:spChg>
        <pc:spChg chg="add mod">
          <ac:chgData name="Jonas Kirch" userId="4de9df179771539b" providerId="LiveId" clId="{2AD78744-0F94-4743-9E15-AF26C435DE8A}" dt="2024-05-20T17:08:04.202" v="733"/>
          <ac:spMkLst>
            <pc:docMk/>
            <pc:sldMk cId="1933525814" sldId="298"/>
            <ac:spMk id="6" creationId="{38657CA5-8F67-D274-D500-F183D5B31FDF}"/>
          </ac:spMkLst>
        </pc:spChg>
        <pc:spChg chg="del">
          <ac:chgData name="Jonas Kirch" userId="4de9df179771539b" providerId="LiveId" clId="{2AD78744-0F94-4743-9E15-AF26C435DE8A}" dt="2024-05-17T14:39:00.651" v="63" actId="478"/>
          <ac:spMkLst>
            <pc:docMk/>
            <pc:sldMk cId="1933525814" sldId="298"/>
            <ac:spMk id="6" creationId="{3D39BF9A-575A-974D-2DDD-27F195771685}"/>
          </ac:spMkLst>
        </pc:spChg>
        <pc:spChg chg="del">
          <ac:chgData name="Jonas Kirch" userId="4de9df179771539b" providerId="LiveId" clId="{2AD78744-0F94-4743-9E15-AF26C435DE8A}" dt="2024-05-17T14:39:06.345" v="65" actId="478"/>
          <ac:spMkLst>
            <pc:docMk/>
            <pc:sldMk cId="1933525814" sldId="298"/>
            <ac:spMk id="8" creationId="{59566016-BF98-A699-4A57-5424D3313ABA}"/>
          </ac:spMkLst>
        </pc:spChg>
        <pc:spChg chg="del">
          <ac:chgData name="Jonas Kirch" userId="4de9df179771539b" providerId="LiveId" clId="{2AD78744-0F94-4743-9E15-AF26C435DE8A}" dt="2024-05-17T14:39:01.668" v="64" actId="478"/>
          <ac:spMkLst>
            <pc:docMk/>
            <pc:sldMk cId="1933525814" sldId="298"/>
            <ac:spMk id="9" creationId="{8F8EF9CB-F38A-B133-4C6B-28E85606C814}"/>
          </ac:spMkLst>
        </pc:spChg>
        <pc:spChg chg="add del mod">
          <ac:chgData name="Jonas Kirch" userId="4de9df179771539b" providerId="LiveId" clId="{2AD78744-0F94-4743-9E15-AF26C435DE8A}" dt="2024-05-17T14:38:45.060" v="54"/>
          <ac:spMkLst>
            <pc:docMk/>
            <pc:sldMk cId="1933525814" sldId="298"/>
            <ac:spMk id="11" creationId="{46B2B400-53D9-4EBA-C59E-B3A2FB9B96CC}"/>
          </ac:spMkLst>
        </pc:spChg>
        <pc:picChg chg="del">
          <ac:chgData name="Jonas Kirch" userId="4de9df179771539b" providerId="LiveId" clId="{2AD78744-0F94-4743-9E15-AF26C435DE8A}" dt="2024-05-17T14:38:39.742" v="53" actId="478"/>
          <ac:picMkLst>
            <pc:docMk/>
            <pc:sldMk cId="1933525814" sldId="298"/>
            <ac:picMk id="10" creationId="{29CA158E-CE28-9005-B23A-79D12CBA356A}"/>
          </ac:picMkLst>
        </pc:picChg>
        <pc:picChg chg="add mod">
          <ac:chgData name="Jonas Kirch" userId="4de9df179771539b" providerId="LiveId" clId="{2AD78744-0F94-4743-9E15-AF26C435DE8A}" dt="2024-05-17T14:38:55.174" v="62" actId="1076"/>
          <ac:picMkLst>
            <pc:docMk/>
            <pc:sldMk cId="1933525814" sldId="298"/>
            <ac:picMk id="13" creationId="{CDD51D7B-5CE4-4F54-E085-908C085C4B7E}"/>
          </ac:picMkLst>
        </pc:picChg>
      </pc:sldChg>
      <pc:sldChg chg="addSp delSp modSp add del mod modNotesTx">
        <pc:chgData name="Jonas Kirch" userId="4de9df179771539b" providerId="LiveId" clId="{2AD78744-0F94-4743-9E15-AF26C435DE8A}" dt="2024-05-21T08:54:04.499" v="1297" actId="20577"/>
        <pc:sldMkLst>
          <pc:docMk/>
          <pc:sldMk cId="3546033492" sldId="299"/>
        </pc:sldMkLst>
        <pc:spChg chg="del">
          <ac:chgData name="Jonas Kirch" userId="4de9df179771539b" providerId="LiveId" clId="{2AD78744-0F94-4743-9E15-AF26C435DE8A}" dt="2024-05-20T16:59:38.724" v="512" actId="478"/>
          <ac:spMkLst>
            <pc:docMk/>
            <pc:sldMk cId="3546033492" sldId="299"/>
            <ac:spMk id="2" creationId="{142E8D7A-11A5-A960-2930-3F03F3407E4E}"/>
          </ac:spMkLst>
        </pc:spChg>
        <pc:spChg chg="del">
          <ac:chgData name="Jonas Kirch" userId="4de9df179771539b" providerId="LiveId" clId="{2AD78744-0F94-4743-9E15-AF26C435DE8A}" dt="2024-05-17T14:39:12.633" v="68" actId="478"/>
          <ac:spMkLst>
            <pc:docMk/>
            <pc:sldMk cId="3546033492" sldId="299"/>
            <ac:spMk id="6" creationId="{63FC2183-913F-9FCB-41E2-6F80FD101C9B}"/>
          </ac:spMkLst>
        </pc:spChg>
        <pc:spChg chg="add mod">
          <ac:chgData name="Jonas Kirch" userId="4de9df179771539b" providerId="LiveId" clId="{2AD78744-0F94-4743-9E15-AF26C435DE8A}" dt="2024-05-20T16:59:38.851" v="513"/>
          <ac:spMkLst>
            <pc:docMk/>
            <pc:sldMk cId="3546033492" sldId="299"/>
            <ac:spMk id="6" creationId="{6FE8CCBF-8895-A6AB-0927-19B0482BA0E7}"/>
          </ac:spMkLst>
        </pc:spChg>
        <pc:spChg chg="del">
          <ac:chgData name="Jonas Kirch" userId="4de9df179771539b" providerId="LiveId" clId="{2AD78744-0F94-4743-9E15-AF26C435DE8A}" dt="2024-05-17T14:39:11.410" v="67" actId="478"/>
          <ac:spMkLst>
            <pc:docMk/>
            <pc:sldMk cId="3546033492" sldId="299"/>
            <ac:spMk id="8" creationId="{1B56AFC6-764A-B6D3-2A03-29E4F620FA81}"/>
          </ac:spMkLst>
        </pc:spChg>
        <pc:spChg chg="del">
          <ac:chgData name="Jonas Kirch" userId="4de9df179771539b" providerId="LiveId" clId="{2AD78744-0F94-4743-9E15-AF26C435DE8A}" dt="2024-05-17T14:39:09.682" v="66" actId="478"/>
          <ac:spMkLst>
            <pc:docMk/>
            <pc:sldMk cId="3546033492" sldId="299"/>
            <ac:spMk id="9" creationId="{6ED603AC-107C-9A6C-5DA9-9D381FFCBFF6}"/>
          </ac:spMkLst>
        </pc:spChg>
        <pc:spChg chg="add del mod">
          <ac:chgData name="Jonas Kirch" userId="4de9df179771539b" providerId="LiveId" clId="{2AD78744-0F94-4743-9E15-AF26C435DE8A}" dt="2024-05-17T14:37:56.138" v="41"/>
          <ac:spMkLst>
            <pc:docMk/>
            <pc:sldMk cId="3546033492" sldId="299"/>
            <ac:spMk id="11" creationId="{8DFC0DCA-4A3A-D3B8-C2DD-4324027A34CC}"/>
          </ac:spMkLst>
        </pc:spChg>
        <pc:picChg chg="del">
          <ac:chgData name="Jonas Kirch" userId="4de9df179771539b" providerId="LiveId" clId="{2AD78744-0F94-4743-9E15-AF26C435DE8A}" dt="2024-05-17T14:37:55.420" v="40" actId="478"/>
          <ac:picMkLst>
            <pc:docMk/>
            <pc:sldMk cId="3546033492" sldId="299"/>
            <ac:picMk id="10" creationId="{245249C6-EF91-452A-76E3-74630F82C32C}"/>
          </ac:picMkLst>
        </pc:picChg>
        <pc:picChg chg="add mod">
          <ac:chgData name="Jonas Kirch" userId="4de9df179771539b" providerId="LiveId" clId="{2AD78744-0F94-4743-9E15-AF26C435DE8A}" dt="2024-05-17T14:38:35.084" v="52" actId="1076"/>
          <ac:picMkLst>
            <pc:docMk/>
            <pc:sldMk cId="3546033492" sldId="299"/>
            <ac:picMk id="13" creationId="{3103DE1E-0595-78C5-30D5-030770746AA8}"/>
          </ac:picMkLst>
        </pc:picChg>
      </pc:sldChg>
      <pc:sldChg chg="addSp delSp modSp mod">
        <pc:chgData name="Jonas Kirch" userId="4de9df179771539b" providerId="LiveId" clId="{2AD78744-0F94-4743-9E15-AF26C435DE8A}" dt="2024-05-20T17:18:10.141" v="1051" actId="478"/>
        <pc:sldMkLst>
          <pc:docMk/>
          <pc:sldMk cId="1416556348" sldId="300"/>
        </pc:sldMkLst>
        <pc:spChg chg="add del mod">
          <ac:chgData name="Jonas Kirch" userId="4de9df179771539b" providerId="LiveId" clId="{2AD78744-0F94-4743-9E15-AF26C435DE8A}" dt="2024-05-20T17:00:26.908" v="534"/>
          <ac:spMkLst>
            <pc:docMk/>
            <pc:sldMk cId="1416556348" sldId="300"/>
            <ac:spMk id="2" creationId="{2E81086E-BD3C-68BE-B4D3-B634800AB9B5}"/>
          </ac:spMkLst>
        </pc:spChg>
        <pc:spChg chg="del">
          <ac:chgData name="Jonas Kirch" userId="4de9df179771539b" providerId="LiveId" clId="{2AD78744-0F94-4743-9E15-AF26C435DE8A}" dt="2024-05-18T09:35:07.214" v="325" actId="478"/>
          <ac:spMkLst>
            <pc:docMk/>
            <pc:sldMk cId="1416556348" sldId="300"/>
            <ac:spMk id="6" creationId="{35502C59-46E1-B04A-93FC-DE2E35E0855A}"/>
          </ac:spMkLst>
        </pc:spChg>
        <pc:spChg chg="add mod">
          <ac:chgData name="Jonas Kirch" userId="4de9df179771539b" providerId="LiveId" clId="{2AD78744-0F94-4743-9E15-AF26C435DE8A}" dt="2024-05-20T17:00:18.065" v="530"/>
          <ac:spMkLst>
            <pc:docMk/>
            <pc:sldMk cId="1416556348" sldId="300"/>
            <ac:spMk id="6" creationId="{3FD0A12C-624F-734B-14D1-7314FD3AE3F4}"/>
          </ac:spMkLst>
        </pc:spChg>
        <pc:spChg chg="del">
          <ac:chgData name="Jonas Kirch" userId="4de9df179771539b" providerId="LiveId" clId="{2AD78744-0F94-4743-9E15-AF26C435DE8A}" dt="2024-05-20T17:18:10.141" v="1051" actId="478"/>
          <ac:spMkLst>
            <pc:docMk/>
            <pc:sldMk cId="1416556348" sldId="300"/>
            <ac:spMk id="7" creationId="{12A43012-B3EC-40A2-4D17-B95B7E769633}"/>
          </ac:spMkLst>
        </pc:spChg>
        <pc:spChg chg="del">
          <ac:chgData name="Jonas Kirch" userId="4de9df179771539b" providerId="LiveId" clId="{2AD78744-0F94-4743-9E15-AF26C435DE8A}" dt="2024-05-20T17:18:06.937" v="1050" actId="478"/>
          <ac:spMkLst>
            <pc:docMk/>
            <pc:sldMk cId="1416556348" sldId="300"/>
            <ac:spMk id="8" creationId="{8C281EB1-7FD6-EAED-BBCF-1DDD3774DE93}"/>
          </ac:spMkLst>
        </pc:spChg>
        <pc:spChg chg="add mod">
          <ac:chgData name="Jonas Kirch" userId="4de9df179771539b" providerId="LiveId" clId="{2AD78744-0F94-4743-9E15-AF26C435DE8A}" dt="2024-05-20T17:00:21.240" v="533"/>
          <ac:spMkLst>
            <pc:docMk/>
            <pc:sldMk cId="1416556348" sldId="300"/>
            <ac:spMk id="9" creationId="{4FB62CB5-2670-6DC9-9122-8923854A3693}"/>
          </ac:spMkLst>
        </pc:spChg>
      </pc:sldChg>
      <pc:sldChg chg="addSp delSp modSp mod">
        <pc:chgData name="Jonas Kirch" userId="4de9df179771539b" providerId="LiveId" clId="{2AD78744-0F94-4743-9E15-AF26C435DE8A}" dt="2024-05-21T08:57:39.826" v="1311" actId="20577"/>
        <pc:sldMkLst>
          <pc:docMk/>
          <pc:sldMk cId="627703316" sldId="301"/>
        </pc:sldMkLst>
        <pc:spChg chg="del">
          <ac:chgData name="Jonas Kirch" userId="4de9df179771539b" providerId="LiveId" clId="{2AD78744-0F94-4743-9E15-AF26C435DE8A}" dt="2024-05-20T16:59:46.515" v="514" actId="478"/>
          <ac:spMkLst>
            <pc:docMk/>
            <pc:sldMk cId="627703316" sldId="301"/>
            <ac:spMk id="2" creationId="{2AAA6D14-CD84-F404-EC85-B992EC6CC8AD}"/>
          </ac:spMkLst>
        </pc:spChg>
        <pc:spChg chg="mod">
          <ac:chgData name="Jonas Kirch" userId="4de9df179771539b" providerId="LiveId" clId="{2AD78744-0F94-4743-9E15-AF26C435DE8A}" dt="2024-05-21T08:57:39.826" v="1311" actId="20577"/>
          <ac:spMkLst>
            <pc:docMk/>
            <pc:sldMk cId="627703316" sldId="301"/>
            <ac:spMk id="7" creationId="{B365B8FD-B010-1C39-B570-645D664446E7}"/>
          </ac:spMkLst>
        </pc:spChg>
        <pc:spChg chg="add mod">
          <ac:chgData name="Jonas Kirch" userId="4de9df179771539b" providerId="LiveId" clId="{2AD78744-0F94-4743-9E15-AF26C435DE8A}" dt="2024-05-20T16:59:46.662" v="515"/>
          <ac:spMkLst>
            <pc:docMk/>
            <pc:sldMk cId="627703316" sldId="301"/>
            <ac:spMk id="10" creationId="{72F5C07A-B34B-AD3D-50B6-54CD19B6B792}"/>
          </ac:spMkLst>
        </pc:spChg>
      </pc:sldChg>
      <pc:sldChg chg="addSp delSp modSp mod">
        <pc:chgData name="Jonas Kirch" userId="4de9df179771539b" providerId="LiveId" clId="{2AD78744-0F94-4743-9E15-AF26C435DE8A}" dt="2024-05-20T17:00:13.847" v="527"/>
        <pc:sldMkLst>
          <pc:docMk/>
          <pc:sldMk cId="4059949534" sldId="302"/>
        </pc:sldMkLst>
        <pc:spChg chg="del mod">
          <ac:chgData name="Jonas Kirch" userId="4de9df179771539b" providerId="LiveId" clId="{2AD78744-0F94-4743-9E15-AF26C435DE8A}" dt="2024-05-20T17:00:13.584" v="526" actId="478"/>
          <ac:spMkLst>
            <pc:docMk/>
            <pc:sldMk cId="4059949534" sldId="302"/>
            <ac:spMk id="2" creationId="{D429F69B-BF3D-D1A2-1556-E8B7CBCBCA90}"/>
          </ac:spMkLst>
        </pc:spChg>
        <pc:spChg chg="add mod">
          <ac:chgData name="Jonas Kirch" userId="4de9df179771539b" providerId="LiveId" clId="{2AD78744-0F94-4743-9E15-AF26C435DE8A}" dt="2024-05-20T17:00:13.847" v="527"/>
          <ac:spMkLst>
            <pc:docMk/>
            <pc:sldMk cId="4059949534" sldId="302"/>
            <ac:spMk id="6" creationId="{621BE8A9-7C18-4D22-C79F-9CC6955139C4}"/>
          </ac:spMkLst>
        </pc:spChg>
      </pc:sldChg>
      <pc:sldChg chg="addSp delSp modSp mod">
        <pc:chgData name="Jonas Kirch" userId="4de9df179771539b" providerId="LiveId" clId="{2AD78744-0F94-4743-9E15-AF26C435DE8A}" dt="2024-05-21T08:56:51.225" v="1307" actId="1076"/>
        <pc:sldMkLst>
          <pc:docMk/>
          <pc:sldMk cId="3632495619" sldId="303"/>
        </pc:sldMkLst>
        <pc:spChg chg="mod">
          <ac:chgData name="Jonas Kirch" userId="4de9df179771539b" providerId="LiveId" clId="{2AD78744-0F94-4743-9E15-AF26C435DE8A}" dt="2024-05-20T17:00:28.907" v="535"/>
          <ac:spMkLst>
            <pc:docMk/>
            <pc:sldMk cId="3632495619" sldId="303"/>
            <ac:spMk id="2" creationId="{54A3DFF8-B818-B890-1676-4C9CAAC21682}"/>
          </ac:spMkLst>
        </pc:spChg>
        <pc:spChg chg="del">
          <ac:chgData name="Jonas Kirch" userId="4de9df179771539b" providerId="LiveId" clId="{2AD78744-0F94-4743-9E15-AF26C435DE8A}" dt="2024-05-18T09:34:57.763" v="324" actId="478"/>
          <ac:spMkLst>
            <pc:docMk/>
            <pc:sldMk cId="3632495619" sldId="303"/>
            <ac:spMk id="6" creationId="{1271AF8B-85B6-462F-692A-B3D87E537082}"/>
          </ac:spMkLst>
        </pc:spChg>
        <pc:spChg chg="add mod">
          <ac:chgData name="Jonas Kirch" userId="4de9df179771539b" providerId="LiveId" clId="{2AD78744-0F94-4743-9E15-AF26C435DE8A}" dt="2024-05-21T08:56:51.225" v="1307" actId="1076"/>
          <ac:spMkLst>
            <pc:docMk/>
            <pc:sldMk cId="3632495619" sldId="303"/>
            <ac:spMk id="6" creationId="{7216694D-E1E0-5977-8452-251C6C71496D}"/>
          </ac:spMkLst>
        </pc:spChg>
        <pc:spChg chg="del">
          <ac:chgData name="Jonas Kirch" userId="4de9df179771539b" providerId="LiveId" clId="{2AD78744-0F94-4743-9E15-AF26C435DE8A}" dt="2024-05-20T17:19:20.475" v="1068" actId="478"/>
          <ac:spMkLst>
            <pc:docMk/>
            <pc:sldMk cId="3632495619" sldId="303"/>
            <ac:spMk id="7" creationId="{9F00568F-95D1-056E-7658-3FF9D1B0114A}"/>
          </ac:spMkLst>
        </pc:spChg>
        <pc:picChg chg="mod">
          <ac:chgData name="Jonas Kirch" userId="4de9df179771539b" providerId="LiveId" clId="{2AD78744-0F94-4743-9E15-AF26C435DE8A}" dt="2024-05-21T08:56:46.683" v="1306" actId="1076"/>
          <ac:picMkLst>
            <pc:docMk/>
            <pc:sldMk cId="3632495619" sldId="303"/>
            <ac:picMk id="10" creationId="{DE44E4D7-C6BE-6551-D132-E998558A0AD2}"/>
          </ac:picMkLst>
        </pc:picChg>
      </pc:sldChg>
      <pc:sldChg chg="modSp mod modNotesTx">
        <pc:chgData name="Jonas Kirch" userId="4de9df179771539b" providerId="LiveId" clId="{2AD78744-0F94-4743-9E15-AF26C435DE8A}" dt="2024-05-21T09:02:47.599" v="1319" actId="20577"/>
        <pc:sldMkLst>
          <pc:docMk/>
          <pc:sldMk cId="1754086811" sldId="304"/>
        </pc:sldMkLst>
        <pc:spChg chg="mod">
          <ac:chgData name="Jonas Kirch" userId="4de9df179771539b" providerId="LiveId" clId="{2AD78744-0F94-4743-9E15-AF26C435DE8A}" dt="2024-05-20T17:00:31.413" v="536"/>
          <ac:spMkLst>
            <pc:docMk/>
            <pc:sldMk cId="1754086811" sldId="304"/>
            <ac:spMk id="2" creationId="{CD64F2B4-FFA9-6CD4-DEAB-0A5F079F1852}"/>
          </ac:spMkLst>
        </pc:spChg>
        <pc:spChg chg="mod">
          <ac:chgData name="Jonas Kirch" userId="4de9df179771539b" providerId="LiveId" clId="{2AD78744-0F94-4743-9E15-AF26C435DE8A}" dt="2024-05-20T17:19:07.869" v="1067" actId="20577"/>
          <ac:spMkLst>
            <pc:docMk/>
            <pc:sldMk cId="1754086811" sldId="304"/>
            <ac:spMk id="5" creationId="{BB4B33C9-97BD-55D3-FA25-5641F59F382A}"/>
          </ac:spMkLst>
        </pc:spChg>
      </pc:sldChg>
      <pc:sldChg chg="addSp delSp modSp mod">
        <pc:chgData name="Jonas Kirch" userId="4de9df179771539b" providerId="LiveId" clId="{2AD78744-0F94-4743-9E15-AF26C435DE8A}" dt="2024-05-21T09:04:35.996" v="1320" actId="14100"/>
        <pc:sldMkLst>
          <pc:docMk/>
          <pc:sldMk cId="3067360575" sldId="305"/>
        </pc:sldMkLst>
        <pc:spChg chg="mod">
          <ac:chgData name="Jonas Kirch" userId="4de9df179771539b" providerId="LiveId" clId="{2AD78744-0F94-4743-9E15-AF26C435DE8A}" dt="2024-05-20T17:00:33.406" v="537"/>
          <ac:spMkLst>
            <pc:docMk/>
            <pc:sldMk cId="3067360575" sldId="305"/>
            <ac:spMk id="2" creationId="{84D749D0-7F93-09BA-E896-CB0F5387AD68}"/>
          </ac:spMkLst>
        </pc:spChg>
        <pc:spChg chg="mod">
          <ac:chgData name="Jonas Kirch" userId="4de9df179771539b" providerId="LiveId" clId="{2AD78744-0F94-4743-9E15-AF26C435DE8A}" dt="2024-05-21T09:04:35.996" v="1320" actId="14100"/>
          <ac:spMkLst>
            <pc:docMk/>
            <pc:sldMk cId="3067360575" sldId="305"/>
            <ac:spMk id="7" creationId="{075E5F70-8B0D-4DD7-28A1-E99C9B443238}"/>
          </ac:spMkLst>
        </pc:spChg>
        <pc:spChg chg="add del mod">
          <ac:chgData name="Jonas Kirch" userId="4de9df179771539b" providerId="LiveId" clId="{2AD78744-0F94-4743-9E15-AF26C435DE8A}" dt="2024-05-17T14:40:14.149" v="70"/>
          <ac:spMkLst>
            <pc:docMk/>
            <pc:sldMk cId="3067360575" sldId="305"/>
            <ac:spMk id="12" creationId="{1A6A0608-3B58-3DE0-677E-7DDC6B03AD3D}"/>
          </ac:spMkLst>
        </pc:spChg>
        <pc:picChg chg="del">
          <ac:chgData name="Jonas Kirch" userId="4de9df179771539b" providerId="LiveId" clId="{2AD78744-0F94-4743-9E15-AF26C435DE8A}" dt="2024-05-17T14:40:13.857" v="69" actId="478"/>
          <ac:picMkLst>
            <pc:docMk/>
            <pc:sldMk cId="3067360575" sldId="305"/>
            <ac:picMk id="9" creationId="{EB419EF4-4F3E-1202-0195-22BE13888B55}"/>
          </ac:picMkLst>
        </pc:picChg>
        <pc:picChg chg="add mod">
          <ac:chgData name="Jonas Kirch" userId="4de9df179771539b" providerId="LiveId" clId="{2AD78744-0F94-4743-9E15-AF26C435DE8A}" dt="2024-05-17T14:40:30.267" v="77" actId="1076"/>
          <ac:picMkLst>
            <pc:docMk/>
            <pc:sldMk cId="3067360575" sldId="305"/>
            <ac:picMk id="14" creationId="{34876275-C71B-DE01-7C92-A590DAE05B94}"/>
          </ac:picMkLst>
        </pc:picChg>
      </pc:sldChg>
      <pc:sldChg chg="addSp delSp modSp mod modNotesTx">
        <pc:chgData name="Jonas Kirch" userId="4de9df179771539b" providerId="LiveId" clId="{2AD78744-0F94-4743-9E15-AF26C435DE8A}" dt="2024-05-21T09:59:28.538" v="1725" actId="20577"/>
        <pc:sldMkLst>
          <pc:docMk/>
          <pc:sldMk cId="3240617939" sldId="306"/>
        </pc:sldMkLst>
        <pc:spChg chg="mod">
          <ac:chgData name="Jonas Kirch" userId="4de9df179771539b" providerId="LiveId" clId="{2AD78744-0F94-4743-9E15-AF26C435DE8A}" dt="2024-05-20T17:00:35.308" v="538"/>
          <ac:spMkLst>
            <pc:docMk/>
            <pc:sldMk cId="3240617939" sldId="306"/>
            <ac:spMk id="2" creationId="{B077A70F-57B6-11F8-5018-AB1EAC10523D}"/>
          </ac:spMkLst>
        </pc:spChg>
        <pc:spChg chg="mod">
          <ac:chgData name="Jonas Kirch" userId="4de9df179771539b" providerId="LiveId" clId="{2AD78744-0F94-4743-9E15-AF26C435DE8A}" dt="2024-05-21T09:08:04.591" v="1322" actId="1076"/>
          <ac:spMkLst>
            <pc:docMk/>
            <pc:sldMk cId="3240617939" sldId="306"/>
            <ac:spMk id="8" creationId="{9790912D-771F-639F-FD8E-D2CD275FC1EC}"/>
          </ac:spMkLst>
        </pc:spChg>
        <pc:spChg chg="add del mod">
          <ac:chgData name="Jonas Kirch" userId="4de9df179771539b" providerId="LiveId" clId="{2AD78744-0F94-4743-9E15-AF26C435DE8A}" dt="2024-05-17T14:40:37.769" v="79"/>
          <ac:spMkLst>
            <pc:docMk/>
            <pc:sldMk cId="3240617939" sldId="306"/>
            <ac:spMk id="11" creationId="{21D94E4F-5F39-C06B-777A-D70CF893508F}"/>
          </ac:spMkLst>
        </pc:spChg>
        <pc:picChg chg="del">
          <ac:chgData name="Jonas Kirch" userId="4de9df179771539b" providerId="LiveId" clId="{2AD78744-0F94-4743-9E15-AF26C435DE8A}" dt="2024-05-17T14:40:37.486" v="78" actId="478"/>
          <ac:picMkLst>
            <pc:docMk/>
            <pc:sldMk cId="3240617939" sldId="306"/>
            <ac:picMk id="9" creationId="{1C33DB24-730C-07EF-C67D-C0F929AC1DF8}"/>
          </ac:picMkLst>
        </pc:picChg>
        <pc:picChg chg="add mod">
          <ac:chgData name="Jonas Kirch" userId="4de9df179771539b" providerId="LiveId" clId="{2AD78744-0F94-4743-9E15-AF26C435DE8A}" dt="2024-05-17T14:41:00.609" v="85" actId="1076"/>
          <ac:picMkLst>
            <pc:docMk/>
            <pc:sldMk cId="3240617939" sldId="306"/>
            <ac:picMk id="13" creationId="{12ECBA4D-6573-EA81-FB47-1DBB8637DFB5}"/>
          </ac:picMkLst>
        </pc:picChg>
      </pc:sldChg>
      <pc:sldChg chg="modSp mod">
        <pc:chgData name="Jonas Kirch" userId="4de9df179771539b" providerId="LiveId" clId="{2AD78744-0F94-4743-9E15-AF26C435DE8A}" dt="2024-05-20T21:57:40.470" v="1221"/>
        <pc:sldMkLst>
          <pc:docMk/>
          <pc:sldMk cId="829961854" sldId="307"/>
        </pc:sldMkLst>
        <pc:spChg chg="mod">
          <ac:chgData name="Jonas Kirch" userId="4de9df179771539b" providerId="LiveId" clId="{2AD78744-0F94-4743-9E15-AF26C435DE8A}" dt="2024-05-20T21:57:40.470" v="1221"/>
          <ac:spMkLst>
            <pc:docMk/>
            <pc:sldMk cId="829961854" sldId="307"/>
            <ac:spMk id="2" creationId="{D2589A0F-CE86-810B-BD0B-2AE7BAE117CF}"/>
          </ac:spMkLst>
        </pc:spChg>
        <pc:picChg chg="mod modCrop">
          <ac:chgData name="Jonas Kirch" userId="4de9df179771539b" providerId="LiveId" clId="{2AD78744-0F94-4743-9E15-AF26C435DE8A}" dt="2024-05-20T17:58:39.766" v="1217" actId="732"/>
          <ac:picMkLst>
            <pc:docMk/>
            <pc:sldMk cId="829961854" sldId="307"/>
            <ac:picMk id="9" creationId="{CFDDD6CA-15DF-2E66-1AF8-C37AEB585E56}"/>
          </ac:picMkLst>
        </pc:picChg>
      </pc:sldChg>
      <pc:sldChg chg="addSp delSp modSp mod modNotesTx">
        <pc:chgData name="Jonas Kirch" userId="4de9df179771539b" providerId="LiveId" clId="{2AD78744-0F94-4743-9E15-AF26C435DE8A}" dt="2024-05-21T09:59:10.211" v="1701" actId="20577"/>
        <pc:sldMkLst>
          <pc:docMk/>
          <pc:sldMk cId="2712984268" sldId="309"/>
        </pc:sldMkLst>
        <pc:spChg chg="del">
          <ac:chgData name="Jonas Kirch" userId="4de9df179771539b" providerId="LiveId" clId="{2AD78744-0F94-4743-9E15-AF26C435DE8A}" dt="2024-05-20T17:11:14.930" v="829" actId="478"/>
          <ac:spMkLst>
            <pc:docMk/>
            <pc:sldMk cId="2712984268" sldId="309"/>
            <ac:spMk id="2" creationId="{5A67037C-78C3-FB0F-AB8F-2B108120E9B4}"/>
          </ac:spMkLst>
        </pc:spChg>
        <pc:spChg chg="add mod">
          <ac:chgData name="Jonas Kirch" userId="4de9df179771539b" providerId="LiveId" clId="{2AD78744-0F94-4743-9E15-AF26C435DE8A}" dt="2024-05-20T17:11:15.119" v="830"/>
          <ac:spMkLst>
            <pc:docMk/>
            <pc:sldMk cId="2712984268" sldId="309"/>
            <ac:spMk id="6" creationId="{EDD76952-EB40-04C8-69E4-55549D04CEA8}"/>
          </ac:spMkLst>
        </pc:spChg>
        <pc:spChg chg="mod">
          <ac:chgData name="Jonas Kirch" userId="4de9df179771539b" providerId="LiveId" clId="{2AD78744-0F94-4743-9E15-AF26C435DE8A}" dt="2024-05-17T15:40:19.842" v="323" actId="20577"/>
          <ac:spMkLst>
            <pc:docMk/>
            <pc:sldMk cId="2712984268" sldId="309"/>
            <ac:spMk id="14" creationId="{0BD279BA-CCB9-E950-8E0D-366ECF2675D0}"/>
          </ac:spMkLst>
        </pc:spChg>
      </pc:sldChg>
      <pc:sldChg chg="delSp modSp mod">
        <pc:chgData name="Jonas Kirch" userId="4de9df179771539b" providerId="LiveId" clId="{2AD78744-0F94-4743-9E15-AF26C435DE8A}" dt="2024-05-20T17:15:20.671" v="865" actId="478"/>
        <pc:sldMkLst>
          <pc:docMk/>
          <pc:sldMk cId="2534302261" sldId="310"/>
        </pc:sldMkLst>
        <pc:spChg chg="mod">
          <ac:chgData name="Jonas Kirch" userId="4de9df179771539b" providerId="LiveId" clId="{2AD78744-0F94-4743-9E15-AF26C435DE8A}" dt="2024-05-20T17:03:35.685" v="583"/>
          <ac:spMkLst>
            <pc:docMk/>
            <pc:sldMk cId="2534302261" sldId="310"/>
            <ac:spMk id="2" creationId="{C14D7DF9-0A0B-FB86-769A-F136D5AC0EEB}"/>
          </ac:spMkLst>
        </pc:spChg>
        <pc:spChg chg="del">
          <ac:chgData name="Jonas Kirch" userId="4de9df179771539b" providerId="LiveId" clId="{2AD78744-0F94-4743-9E15-AF26C435DE8A}" dt="2024-05-20T17:15:20.671" v="865" actId="478"/>
          <ac:spMkLst>
            <pc:docMk/>
            <pc:sldMk cId="2534302261" sldId="310"/>
            <ac:spMk id="8" creationId="{097322ED-ECED-568B-C1E9-23767A8768B9}"/>
          </ac:spMkLst>
        </pc:spChg>
      </pc:sldChg>
      <pc:sldChg chg="delSp modSp add mod ord">
        <pc:chgData name="Jonas Kirch" userId="4de9df179771539b" providerId="LiveId" clId="{2AD78744-0F94-4743-9E15-AF26C435DE8A}" dt="2024-05-21T10:17:21.284" v="1864" actId="20577"/>
        <pc:sldMkLst>
          <pc:docMk/>
          <pc:sldMk cId="79921376" sldId="311"/>
        </pc:sldMkLst>
        <pc:spChg chg="mod">
          <ac:chgData name="Jonas Kirch" userId="4de9df179771539b" providerId="LiveId" clId="{2AD78744-0F94-4743-9E15-AF26C435DE8A}" dt="2024-05-20T17:05:09.305" v="622" actId="20577"/>
          <ac:spMkLst>
            <pc:docMk/>
            <pc:sldMk cId="79921376" sldId="311"/>
            <ac:spMk id="5" creationId="{00000000-0000-0000-0000-000000000000}"/>
          </ac:spMkLst>
        </pc:spChg>
        <pc:spChg chg="mod">
          <ac:chgData name="Jonas Kirch" userId="4de9df179771539b" providerId="LiveId" clId="{2AD78744-0F94-4743-9E15-AF26C435DE8A}" dt="2024-05-21T10:17:21.284" v="1864" actId="20577"/>
          <ac:spMkLst>
            <pc:docMk/>
            <pc:sldMk cId="79921376" sldId="311"/>
            <ac:spMk id="6" creationId="{00000000-0000-0000-0000-000000000000}"/>
          </ac:spMkLst>
        </pc:spChg>
        <pc:spChg chg="del">
          <ac:chgData name="Jonas Kirch" userId="4de9df179771539b" providerId="LiveId" clId="{2AD78744-0F94-4743-9E15-AF26C435DE8A}" dt="2024-05-20T17:05:06.023" v="615" actId="478"/>
          <ac:spMkLst>
            <pc:docMk/>
            <pc:sldMk cId="79921376" sldId="311"/>
            <ac:spMk id="8" creationId="{00000000-0000-0000-0000-000000000000}"/>
          </ac:spMkLst>
        </pc:spChg>
        <pc:picChg chg="del">
          <ac:chgData name="Jonas Kirch" userId="4de9df179771539b" providerId="LiveId" clId="{2AD78744-0F94-4743-9E15-AF26C435DE8A}" dt="2024-05-20T17:05:03.956" v="614" actId="478"/>
          <ac:picMkLst>
            <pc:docMk/>
            <pc:sldMk cId="79921376" sldId="311"/>
            <ac:picMk id="1026" creationId="{571988F7-F26B-984A-784F-B2F70FBF0EA1}"/>
          </ac:picMkLst>
        </pc:picChg>
      </pc:sldChg>
      <pc:sldChg chg="addSp delSp modSp new mod">
        <pc:chgData name="Jonas Kirch" userId="4de9df179771539b" providerId="LiveId" clId="{2AD78744-0F94-4743-9E15-AF26C435DE8A}" dt="2024-05-21T10:15:19.424" v="1859"/>
        <pc:sldMkLst>
          <pc:docMk/>
          <pc:sldMk cId="939218837" sldId="312"/>
        </pc:sldMkLst>
        <pc:spChg chg="mod">
          <ac:chgData name="Jonas Kirch" userId="4de9df179771539b" providerId="LiveId" clId="{2AD78744-0F94-4743-9E15-AF26C435DE8A}" dt="2024-05-21T10:15:19.424" v="1859"/>
          <ac:spMkLst>
            <pc:docMk/>
            <pc:sldMk cId="939218837" sldId="312"/>
            <ac:spMk id="3" creationId="{C1E5B350-2DCC-2358-39F2-D18E71DB58D6}"/>
          </ac:spMkLst>
        </pc:spChg>
        <pc:spChg chg="add mod">
          <ac:chgData name="Jonas Kirch" userId="4de9df179771539b" providerId="LiveId" clId="{2AD78744-0F94-4743-9E15-AF26C435DE8A}" dt="2024-05-21T10:12:43.662" v="1803" actId="1076"/>
          <ac:spMkLst>
            <pc:docMk/>
            <pc:sldMk cId="939218837" sldId="312"/>
            <ac:spMk id="6" creationId="{2EF8B914-C1C2-9747-3188-1924DD5EDE71}"/>
          </ac:spMkLst>
        </pc:spChg>
        <pc:spChg chg="add del mod">
          <ac:chgData name="Jonas Kirch" userId="4de9df179771539b" providerId="LiveId" clId="{2AD78744-0F94-4743-9E15-AF26C435DE8A}" dt="2024-05-21T10:14:28.427" v="1858" actId="1076"/>
          <ac:spMkLst>
            <pc:docMk/>
            <pc:sldMk cId="939218837" sldId="312"/>
            <ac:spMk id="8" creationId="{1F0A18D3-F26F-EF29-0BC6-3EBE53BFA859}"/>
          </ac:spMkLst>
        </pc:spChg>
        <pc:picChg chg="add mod">
          <ac:chgData name="Jonas Kirch" userId="4de9df179771539b" providerId="LiveId" clId="{2AD78744-0F94-4743-9E15-AF26C435DE8A}" dt="2024-05-21T10:11:49.155" v="1787" actId="14100"/>
          <ac:picMkLst>
            <pc:docMk/>
            <pc:sldMk cId="939218837" sldId="312"/>
            <ac:picMk id="5" creationId="{7886B50C-71E6-B3A9-6A0B-755FF54CE541}"/>
          </ac:picMkLst>
        </pc:picChg>
        <pc:picChg chg="mod">
          <ac:chgData name="Jonas Kirch" userId="4de9df179771539b" providerId="LiveId" clId="{2AD78744-0F94-4743-9E15-AF26C435DE8A}" dt="2024-05-21T10:14:20.851" v="1856" actId="1076"/>
          <ac:picMkLst>
            <pc:docMk/>
            <pc:sldMk cId="939218837" sldId="312"/>
            <ac:picMk id="7" creationId="{17340990-1D92-6BAE-5C53-F1E63F92059E}"/>
          </ac:picMkLst>
        </pc:picChg>
        <pc:picChg chg="add mod">
          <ac:chgData name="Jonas Kirch" userId="4de9df179771539b" providerId="LiveId" clId="{2AD78744-0F94-4743-9E15-AF26C435DE8A}" dt="2024-05-21T10:08:19.117" v="1771" actId="1076"/>
          <ac:picMkLst>
            <pc:docMk/>
            <pc:sldMk cId="939218837" sldId="312"/>
            <ac:picMk id="1026" creationId="{BECB64A1-A239-0235-B657-DFD5828BCC15}"/>
          </ac:picMkLst>
        </pc:picChg>
        <pc:picChg chg="add del mod">
          <ac:chgData name="Jonas Kirch" userId="4de9df179771539b" providerId="LiveId" clId="{2AD78744-0F94-4743-9E15-AF26C435DE8A}" dt="2024-05-21T10:10:56.798" v="1778" actId="478"/>
          <ac:picMkLst>
            <pc:docMk/>
            <pc:sldMk cId="939218837" sldId="312"/>
            <ac:picMk id="1028" creationId="{DB67C5E5-063B-C6A4-F698-3529A91ECFBD}"/>
          </ac:picMkLst>
        </pc:picChg>
      </pc:sldChg>
    </pc:docChg>
  </pc:docChgLst>
  <pc:docChgLst>
    <pc:chgData name="Jonas Sternemann" userId="9a6f1afb734a7d8c" providerId="LiveId" clId="{659CF148-C8FA-4FC2-8871-2CD106DD9F20}"/>
    <pc:docChg chg="undo custSel addSld delSld modSld sldOrd">
      <pc:chgData name="Jonas Sternemann" userId="9a6f1afb734a7d8c" providerId="LiveId" clId="{659CF148-C8FA-4FC2-8871-2CD106DD9F20}" dt="2024-05-21T10:17:51.064" v="3097" actId="120"/>
      <pc:docMkLst>
        <pc:docMk/>
      </pc:docMkLst>
      <pc:sldChg chg="del">
        <pc:chgData name="Jonas Sternemann" userId="9a6f1afb734a7d8c" providerId="LiveId" clId="{659CF148-C8FA-4FC2-8871-2CD106DD9F20}" dt="2024-05-15T15:52:44.770" v="401" actId="2696"/>
        <pc:sldMkLst>
          <pc:docMk/>
          <pc:sldMk cId="2136432144" sldId="258"/>
        </pc:sldMkLst>
      </pc:sldChg>
      <pc:sldChg chg="modSp mod">
        <pc:chgData name="Jonas Sternemann" userId="9a6f1afb734a7d8c" providerId="LiveId" clId="{659CF148-C8FA-4FC2-8871-2CD106DD9F20}" dt="2024-05-19T17:39:15.970" v="2897" actId="20577"/>
        <pc:sldMkLst>
          <pc:docMk/>
          <pc:sldMk cId="443213132" sldId="260"/>
        </pc:sldMkLst>
        <pc:spChg chg="mod">
          <ac:chgData name="Jonas Sternemann" userId="9a6f1afb734a7d8c" providerId="LiveId" clId="{659CF148-C8FA-4FC2-8871-2CD106DD9F20}" dt="2024-05-19T17:39:15.970" v="2897" actId="20577"/>
          <ac:spMkLst>
            <pc:docMk/>
            <pc:sldMk cId="443213132" sldId="260"/>
            <ac:spMk id="6" creationId="{00000000-0000-0000-0000-000000000000}"/>
          </ac:spMkLst>
        </pc:spChg>
        <pc:spChg chg="mod">
          <ac:chgData name="Jonas Sternemann" userId="9a6f1afb734a7d8c" providerId="LiveId" clId="{659CF148-C8FA-4FC2-8871-2CD106DD9F20}" dt="2024-05-15T15:23:21.238" v="384" actId="20577"/>
          <ac:spMkLst>
            <pc:docMk/>
            <pc:sldMk cId="443213132" sldId="260"/>
            <ac:spMk id="8" creationId="{00000000-0000-0000-0000-000000000000}"/>
          </ac:spMkLst>
        </pc:spChg>
        <pc:picChg chg="mod">
          <ac:chgData name="Jonas Sternemann" userId="9a6f1afb734a7d8c" providerId="LiveId" clId="{659CF148-C8FA-4FC2-8871-2CD106DD9F20}" dt="2024-05-15T15:22:53.413" v="342" actId="1076"/>
          <ac:picMkLst>
            <pc:docMk/>
            <pc:sldMk cId="443213132" sldId="260"/>
            <ac:picMk id="12" creationId="{AF444B1E-8497-C667-CB41-324A014820BD}"/>
          </ac:picMkLst>
        </pc:picChg>
      </pc:sldChg>
      <pc:sldChg chg="del">
        <pc:chgData name="Jonas Sternemann" userId="9a6f1afb734a7d8c" providerId="LiveId" clId="{659CF148-C8FA-4FC2-8871-2CD106DD9F20}" dt="2024-05-15T15:21:56.569" v="329" actId="47"/>
        <pc:sldMkLst>
          <pc:docMk/>
          <pc:sldMk cId="1668170135" sldId="261"/>
        </pc:sldMkLst>
      </pc:sldChg>
      <pc:sldChg chg="addSp delSp modSp mod ord modNotesTx">
        <pc:chgData name="Jonas Sternemann" userId="9a6f1afb734a7d8c" providerId="LiveId" clId="{659CF148-C8FA-4FC2-8871-2CD106DD9F20}" dt="2024-05-21T09:32:14.526" v="3069" actId="20577"/>
        <pc:sldMkLst>
          <pc:docMk/>
          <pc:sldMk cId="2368982878" sldId="262"/>
        </pc:sldMkLst>
        <pc:spChg chg="mod">
          <ac:chgData name="Jonas Sternemann" userId="9a6f1afb734a7d8c" providerId="LiveId" clId="{659CF148-C8FA-4FC2-8871-2CD106DD9F20}" dt="2024-05-16T13:52:14.793" v="1089" actId="9"/>
          <ac:spMkLst>
            <pc:docMk/>
            <pc:sldMk cId="2368982878" sldId="262"/>
            <ac:spMk id="6" creationId="{E578473A-EA05-678D-44A5-D133D354E578}"/>
          </ac:spMkLst>
        </pc:spChg>
        <pc:spChg chg="del">
          <ac:chgData name="Jonas Sternemann" userId="9a6f1afb734a7d8c" providerId="LiveId" clId="{659CF148-C8FA-4FC2-8871-2CD106DD9F20}" dt="2024-05-16T13:51:57.402" v="1083"/>
          <ac:spMkLst>
            <pc:docMk/>
            <pc:sldMk cId="2368982878" sldId="262"/>
            <ac:spMk id="7" creationId="{12B8B439-6ABE-BC48-DFE2-710BB1B3F372}"/>
          </ac:spMkLst>
        </pc:spChg>
        <pc:spChg chg="add mod">
          <ac:chgData name="Jonas Sternemann" userId="9a6f1afb734a7d8c" providerId="LiveId" clId="{659CF148-C8FA-4FC2-8871-2CD106DD9F20}" dt="2024-05-16T13:52:44.376" v="1098" actId="1076"/>
          <ac:spMkLst>
            <pc:docMk/>
            <pc:sldMk cId="2368982878" sldId="262"/>
            <ac:spMk id="10" creationId="{1BD78A95-D37E-D4A2-DD9B-0BD607455132}"/>
          </ac:spMkLst>
        </pc:spChg>
        <pc:picChg chg="add mod">
          <ac:chgData name="Jonas Sternemann" userId="9a6f1afb734a7d8c" providerId="LiveId" clId="{659CF148-C8FA-4FC2-8871-2CD106DD9F20}" dt="2024-05-16T13:52:19.182" v="1090" actId="1076"/>
          <ac:picMkLst>
            <pc:docMk/>
            <pc:sldMk cId="2368982878" sldId="262"/>
            <ac:picMk id="12" creationId="{8E2A3903-5A71-0C0B-F0BE-C12279FD8252}"/>
          </ac:picMkLst>
        </pc:picChg>
      </pc:sldChg>
      <pc:sldChg chg="modSp mod ord">
        <pc:chgData name="Jonas Sternemann" userId="9a6f1afb734a7d8c" providerId="LiveId" clId="{659CF148-C8FA-4FC2-8871-2CD106DD9F20}" dt="2024-05-17T15:52:03.364" v="1895" actId="1076"/>
        <pc:sldMkLst>
          <pc:docMk/>
          <pc:sldMk cId="1909216137" sldId="263"/>
        </pc:sldMkLst>
        <pc:spChg chg="mod">
          <ac:chgData name="Jonas Sternemann" userId="9a6f1afb734a7d8c" providerId="LiveId" clId="{659CF148-C8FA-4FC2-8871-2CD106DD9F20}" dt="2024-05-16T14:27:37.085" v="1231" actId="20577"/>
          <ac:spMkLst>
            <pc:docMk/>
            <pc:sldMk cId="1909216137" sldId="263"/>
            <ac:spMk id="6" creationId="{E578473A-EA05-678D-44A5-D133D354E578}"/>
          </ac:spMkLst>
        </pc:spChg>
        <pc:picChg chg="mod">
          <ac:chgData name="Jonas Sternemann" userId="9a6f1afb734a7d8c" providerId="LiveId" clId="{659CF148-C8FA-4FC2-8871-2CD106DD9F20}" dt="2024-05-17T15:52:03.364" v="1895" actId="1076"/>
          <ac:picMkLst>
            <pc:docMk/>
            <pc:sldMk cId="1909216137" sldId="263"/>
            <ac:picMk id="10" creationId="{602F03E1-F568-C803-E0E2-89EF786F1844}"/>
          </ac:picMkLst>
        </pc:picChg>
        <pc:picChg chg="mod">
          <ac:chgData name="Jonas Sternemann" userId="9a6f1afb734a7d8c" providerId="LiveId" clId="{659CF148-C8FA-4FC2-8871-2CD106DD9F20}" dt="2024-05-17T15:51:31.878" v="1894" actId="1076"/>
          <ac:picMkLst>
            <pc:docMk/>
            <pc:sldMk cId="1909216137" sldId="263"/>
            <ac:picMk id="11" creationId="{36DDF3DE-195F-4240-BEB1-D91FC25F72B3}"/>
          </ac:picMkLst>
        </pc:picChg>
      </pc:sldChg>
      <pc:sldChg chg="addSp delSp modSp mod ord">
        <pc:chgData name="Jonas Sternemann" userId="9a6f1afb734a7d8c" providerId="LiveId" clId="{659CF148-C8FA-4FC2-8871-2CD106DD9F20}" dt="2024-05-17T15:50:53.458" v="1889"/>
        <pc:sldMkLst>
          <pc:docMk/>
          <pc:sldMk cId="3601629855" sldId="264"/>
        </pc:sldMkLst>
        <pc:spChg chg="mod">
          <ac:chgData name="Jonas Sternemann" userId="9a6f1afb734a7d8c" providerId="LiveId" clId="{659CF148-C8FA-4FC2-8871-2CD106DD9F20}" dt="2024-05-16T13:58:14.810" v="1144" actId="9"/>
          <ac:spMkLst>
            <pc:docMk/>
            <pc:sldMk cId="3601629855" sldId="264"/>
            <ac:spMk id="6" creationId="{E578473A-EA05-678D-44A5-D133D354E578}"/>
          </ac:spMkLst>
        </pc:spChg>
        <pc:spChg chg="add mod">
          <ac:chgData name="Jonas Sternemann" userId="9a6f1afb734a7d8c" providerId="LiveId" clId="{659CF148-C8FA-4FC2-8871-2CD106DD9F20}" dt="2024-05-17T13:21:29.061" v="1281"/>
          <ac:spMkLst>
            <pc:docMk/>
            <pc:sldMk cId="3601629855" sldId="264"/>
            <ac:spMk id="15" creationId="{CEF91FFF-C728-7C85-FFDF-8BE634CC1DCA}"/>
          </ac:spMkLst>
        </pc:spChg>
        <pc:picChg chg="add del mod">
          <ac:chgData name="Jonas Sternemann" userId="9a6f1afb734a7d8c" providerId="LiveId" clId="{659CF148-C8FA-4FC2-8871-2CD106DD9F20}" dt="2024-05-17T13:21:31.602" v="1282" actId="478"/>
          <ac:picMkLst>
            <pc:docMk/>
            <pc:sldMk cId="3601629855" sldId="264"/>
            <ac:picMk id="9" creationId="{74CE9DC4-06A2-00C8-BABB-E353C445A15F}"/>
          </ac:picMkLst>
        </pc:picChg>
        <pc:picChg chg="add mod">
          <ac:chgData name="Jonas Sternemann" userId="9a6f1afb734a7d8c" providerId="LiveId" clId="{659CF148-C8FA-4FC2-8871-2CD106DD9F20}" dt="2024-05-17T13:21:20.254" v="1280"/>
          <ac:picMkLst>
            <pc:docMk/>
            <pc:sldMk cId="3601629855" sldId="264"/>
            <ac:picMk id="10" creationId="{645C0B82-53DD-5327-1C56-30FEEEE7D2A3}"/>
          </ac:picMkLst>
        </pc:picChg>
        <pc:cxnChg chg="add mod">
          <ac:chgData name="Jonas Sternemann" userId="9a6f1afb734a7d8c" providerId="LiveId" clId="{659CF148-C8FA-4FC2-8871-2CD106DD9F20}" dt="2024-05-17T13:21:20.254" v="1280"/>
          <ac:cxnSpMkLst>
            <pc:docMk/>
            <pc:sldMk cId="3601629855" sldId="264"/>
            <ac:cxnSpMk id="11" creationId="{2FCBDC3B-5131-C048-2392-27F699BC69CE}"/>
          </ac:cxnSpMkLst>
        </pc:cxnChg>
        <pc:cxnChg chg="add mod">
          <ac:chgData name="Jonas Sternemann" userId="9a6f1afb734a7d8c" providerId="LiveId" clId="{659CF148-C8FA-4FC2-8871-2CD106DD9F20}" dt="2024-05-17T13:21:20.254" v="1280"/>
          <ac:cxnSpMkLst>
            <pc:docMk/>
            <pc:sldMk cId="3601629855" sldId="264"/>
            <ac:cxnSpMk id="12" creationId="{E63A67EF-5861-AEDA-7E5D-E53787A94FBB}"/>
          </ac:cxnSpMkLst>
        </pc:cxnChg>
        <pc:cxnChg chg="add mod">
          <ac:chgData name="Jonas Sternemann" userId="9a6f1afb734a7d8c" providerId="LiveId" clId="{659CF148-C8FA-4FC2-8871-2CD106DD9F20}" dt="2024-05-17T13:21:20.254" v="1280"/>
          <ac:cxnSpMkLst>
            <pc:docMk/>
            <pc:sldMk cId="3601629855" sldId="264"/>
            <ac:cxnSpMk id="13" creationId="{DBC449A2-6707-0A0E-B15D-42022D3072CF}"/>
          </ac:cxnSpMkLst>
        </pc:cxnChg>
        <pc:cxnChg chg="add mod">
          <ac:chgData name="Jonas Sternemann" userId="9a6f1afb734a7d8c" providerId="LiveId" clId="{659CF148-C8FA-4FC2-8871-2CD106DD9F20}" dt="2024-05-17T13:21:20.254" v="1280"/>
          <ac:cxnSpMkLst>
            <pc:docMk/>
            <pc:sldMk cId="3601629855" sldId="264"/>
            <ac:cxnSpMk id="14" creationId="{470E1D31-FAE8-23AC-E588-C107B8A9240A}"/>
          </ac:cxnSpMkLst>
        </pc:cxnChg>
      </pc:sldChg>
      <pc:sldChg chg="modSp mod ord modNotesTx">
        <pc:chgData name="Jonas Sternemann" userId="9a6f1afb734a7d8c" providerId="LiveId" clId="{659CF148-C8FA-4FC2-8871-2CD106DD9F20}" dt="2024-05-19T12:56:38.261" v="2845" actId="20577"/>
        <pc:sldMkLst>
          <pc:docMk/>
          <pc:sldMk cId="3512602492" sldId="265"/>
        </pc:sldMkLst>
        <pc:spChg chg="mod">
          <ac:chgData name="Jonas Sternemann" userId="9a6f1afb734a7d8c" providerId="LiveId" clId="{659CF148-C8FA-4FC2-8871-2CD106DD9F20}" dt="2024-05-15T15:44:50.168" v="393" actId="20577"/>
          <ac:spMkLst>
            <pc:docMk/>
            <pc:sldMk cId="3512602492" sldId="265"/>
            <ac:spMk id="6" creationId="{E8472DE4-147E-0713-BD95-55003EDB8187}"/>
          </ac:spMkLst>
        </pc:spChg>
      </pc:sldChg>
      <pc:sldChg chg="modSp mod">
        <pc:chgData name="Jonas Sternemann" userId="9a6f1afb734a7d8c" providerId="LiveId" clId="{659CF148-C8FA-4FC2-8871-2CD106DD9F20}" dt="2024-05-15T15:50:21.456" v="400" actId="20577"/>
        <pc:sldMkLst>
          <pc:docMk/>
          <pc:sldMk cId="924611126" sldId="266"/>
        </pc:sldMkLst>
        <pc:spChg chg="mod">
          <ac:chgData name="Jonas Sternemann" userId="9a6f1afb734a7d8c" providerId="LiveId" clId="{659CF148-C8FA-4FC2-8871-2CD106DD9F20}" dt="2024-05-15T15:50:21.456" v="400" actId="20577"/>
          <ac:spMkLst>
            <pc:docMk/>
            <pc:sldMk cId="924611126" sldId="266"/>
            <ac:spMk id="6" creationId="{67544D2E-8396-7293-FFC3-A1B942F2D191}"/>
          </ac:spMkLst>
        </pc:spChg>
      </pc:sldChg>
      <pc:sldChg chg="modSp mod ord">
        <pc:chgData name="Jonas Sternemann" userId="9a6f1afb734a7d8c" providerId="LiveId" clId="{659CF148-C8FA-4FC2-8871-2CD106DD9F20}" dt="2024-05-17T15:24:02.441" v="1718"/>
        <pc:sldMkLst>
          <pc:docMk/>
          <pc:sldMk cId="526753858" sldId="267"/>
        </pc:sldMkLst>
        <pc:spChg chg="mod">
          <ac:chgData name="Jonas Sternemann" userId="9a6f1afb734a7d8c" providerId="LiveId" clId="{659CF148-C8FA-4FC2-8871-2CD106DD9F20}" dt="2024-05-15T15:45:47.591" v="394" actId="20577"/>
          <ac:spMkLst>
            <pc:docMk/>
            <pc:sldMk cId="526753858" sldId="267"/>
            <ac:spMk id="6" creationId="{95069101-B4CE-1B5E-950C-0C34BEAB93B5}"/>
          </ac:spMkLst>
        </pc:spChg>
      </pc:sldChg>
      <pc:sldChg chg="del">
        <pc:chgData name="Jonas Sternemann" userId="9a6f1afb734a7d8c" providerId="LiveId" clId="{659CF148-C8FA-4FC2-8871-2CD106DD9F20}" dt="2024-05-15T15:48:25.788" v="395" actId="2696"/>
        <pc:sldMkLst>
          <pc:docMk/>
          <pc:sldMk cId="4242819354" sldId="268"/>
        </pc:sldMkLst>
      </pc:sldChg>
      <pc:sldChg chg="ord">
        <pc:chgData name="Jonas Sternemann" userId="9a6f1afb734a7d8c" providerId="LiveId" clId="{659CF148-C8FA-4FC2-8871-2CD106DD9F20}" dt="2024-05-17T15:50:59.007" v="1891"/>
        <pc:sldMkLst>
          <pc:docMk/>
          <pc:sldMk cId="3386865179" sldId="269"/>
        </pc:sldMkLst>
      </pc:sldChg>
      <pc:sldChg chg="addSp delSp modSp mod modNotesTx">
        <pc:chgData name="Jonas Sternemann" userId="9a6f1afb734a7d8c" providerId="LiveId" clId="{659CF148-C8FA-4FC2-8871-2CD106DD9F20}" dt="2024-05-19T12:55:10.301" v="2723" actId="20577"/>
        <pc:sldMkLst>
          <pc:docMk/>
          <pc:sldMk cId="3719195682" sldId="270"/>
        </pc:sldMkLst>
        <pc:spChg chg="mod">
          <ac:chgData name="Jonas Sternemann" userId="9a6f1afb734a7d8c" providerId="LiveId" clId="{659CF148-C8FA-4FC2-8871-2CD106DD9F20}" dt="2024-05-15T16:09:32.685" v="466" actId="20577"/>
          <ac:spMkLst>
            <pc:docMk/>
            <pc:sldMk cId="3719195682" sldId="270"/>
            <ac:spMk id="6" creationId="{890C1A76-E571-322B-31A3-F044FA2170A7}"/>
          </ac:spMkLst>
        </pc:spChg>
        <pc:spChg chg="add mod">
          <ac:chgData name="Jonas Sternemann" userId="9a6f1afb734a7d8c" providerId="LiveId" clId="{659CF148-C8FA-4FC2-8871-2CD106DD9F20}" dt="2024-05-16T13:56:59.943" v="1137" actId="1076"/>
          <ac:spMkLst>
            <pc:docMk/>
            <pc:sldMk cId="3719195682" sldId="270"/>
            <ac:spMk id="18" creationId="{8D81EBC8-4F85-F18C-CE75-987DF61CDD0F}"/>
          </ac:spMkLst>
        </pc:spChg>
        <pc:picChg chg="add mod">
          <ac:chgData name="Jonas Sternemann" userId="9a6f1afb734a7d8c" providerId="LiveId" clId="{659CF148-C8FA-4FC2-8871-2CD106DD9F20}" dt="2024-05-16T13:57:07.270" v="1138" actId="1076"/>
          <ac:picMkLst>
            <pc:docMk/>
            <pc:sldMk cId="3719195682" sldId="270"/>
            <ac:picMk id="10" creationId="{9931715D-2ADD-8D9A-89CC-3FEF08EEEA1F}"/>
          </ac:picMkLst>
        </pc:picChg>
        <pc:picChg chg="mod">
          <ac:chgData name="Jonas Sternemann" userId="9a6f1afb734a7d8c" providerId="LiveId" clId="{659CF148-C8FA-4FC2-8871-2CD106DD9F20}" dt="2024-05-16T13:55:32.370" v="1117" actId="1076"/>
          <ac:picMkLst>
            <pc:docMk/>
            <pc:sldMk cId="3719195682" sldId="270"/>
            <ac:picMk id="12" creationId="{0452E70D-9984-500C-7EB2-0BB6AB3A2DA4}"/>
          </ac:picMkLst>
        </pc:picChg>
        <pc:picChg chg="add mod">
          <ac:chgData name="Jonas Sternemann" userId="9a6f1afb734a7d8c" providerId="LiveId" clId="{659CF148-C8FA-4FC2-8871-2CD106DD9F20}" dt="2024-05-16T13:57:07.270" v="1138" actId="1076"/>
          <ac:picMkLst>
            <pc:docMk/>
            <pc:sldMk cId="3719195682" sldId="270"/>
            <ac:picMk id="13" creationId="{8E90CFFB-4A4C-4CE4-6EC7-AA6ED045EB51}"/>
          </ac:picMkLst>
        </pc:picChg>
        <pc:picChg chg="del">
          <ac:chgData name="Jonas Sternemann" userId="9a6f1afb734a7d8c" providerId="LiveId" clId="{659CF148-C8FA-4FC2-8871-2CD106DD9F20}" dt="2024-05-16T13:55:20.665" v="1112" actId="478"/>
          <ac:picMkLst>
            <pc:docMk/>
            <pc:sldMk cId="3719195682" sldId="270"/>
            <ac:picMk id="14" creationId="{0C34FA00-28A5-87EC-4C5D-AA4818A2C202}"/>
          </ac:picMkLst>
        </pc:picChg>
        <pc:picChg chg="add mod">
          <ac:chgData name="Jonas Sternemann" userId="9a6f1afb734a7d8c" providerId="LiveId" clId="{659CF148-C8FA-4FC2-8871-2CD106DD9F20}" dt="2024-05-16T13:57:07.270" v="1138" actId="1076"/>
          <ac:picMkLst>
            <pc:docMk/>
            <pc:sldMk cId="3719195682" sldId="270"/>
            <ac:picMk id="16" creationId="{848E6E93-0471-E777-8CF5-77FE3E5A6B05}"/>
          </ac:picMkLst>
        </pc:picChg>
      </pc:sldChg>
      <pc:sldChg chg="delSp modSp mod">
        <pc:chgData name="Jonas Sternemann" userId="9a6f1afb734a7d8c" providerId="LiveId" clId="{659CF148-C8FA-4FC2-8871-2CD106DD9F20}" dt="2024-05-15T16:13:35.940" v="524" actId="20577"/>
        <pc:sldMkLst>
          <pc:docMk/>
          <pc:sldMk cId="722765092" sldId="271"/>
        </pc:sldMkLst>
        <pc:spChg chg="mod">
          <ac:chgData name="Jonas Sternemann" userId="9a6f1afb734a7d8c" providerId="LiveId" clId="{659CF148-C8FA-4FC2-8871-2CD106DD9F20}" dt="2024-05-15T16:13:35.940" v="524" actId="20577"/>
          <ac:spMkLst>
            <pc:docMk/>
            <pc:sldMk cId="722765092" sldId="271"/>
            <ac:spMk id="6" creationId="{890C1A76-E571-322B-31A3-F044FA2170A7}"/>
          </ac:spMkLst>
        </pc:spChg>
        <pc:picChg chg="del">
          <ac:chgData name="Jonas Sternemann" userId="9a6f1afb734a7d8c" providerId="LiveId" clId="{659CF148-C8FA-4FC2-8871-2CD106DD9F20}" dt="2024-05-15T15:17:45.553" v="111" actId="478"/>
          <ac:picMkLst>
            <pc:docMk/>
            <pc:sldMk cId="722765092" sldId="271"/>
            <ac:picMk id="10" creationId="{8B3C9B16-94A7-0B1C-FB1F-5C5EB582C3E9}"/>
          </ac:picMkLst>
        </pc:picChg>
      </pc:sldChg>
      <pc:sldChg chg="modSp mod">
        <pc:chgData name="Jonas Sternemann" userId="9a6f1afb734a7d8c" providerId="LiveId" clId="{659CF148-C8FA-4FC2-8871-2CD106DD9F20}" dt="2024-05-21T08:47:12.658" v="2902" actId="20577"/>
        <pc:sldMkLst>
          <pc:docMk/>
          <pc:sldMk cId="1767660052" sldId="273"/>
        </pc:sldMkLst>
        <pc:spChg chg="mod">
          <ac:chgData name="Jonas Sternemann" userId="9a6f1afb734a7d8c" providerId="LiveId" clId="{659CF148-C8FA-4FC2-8871-2CD106DD9F20}" dt="2024-05-21T08:47:12.658" v="2902" actId="20577"/>
          <ac:spMkLst>
            <pc:docMk/>
            <pc:sldMk cId="1767660052" sldId="273"/>
            <ac:spMk id="7" creationId="{00741DCE-BEF0-EADE-5527-FEF0A827221E}"/>
          </ac:spMkLst>
        </pc:spChg>
      </pc:sldChg>
      <pc:sldChg chg="modSp mod">
        <pc:chgData name="Jonas Sternemann" userId="9a6f1afb734a7d8c" providerId="LiveId" clId="{659CF148-C8FA-4FC2-8871-2CD106DD9F20}" dt="2024-05-17T14:43:07.134" v="1699" actId="1076"/>
        <pc:sldMkLst>
          <pc:docMk/>
          <pc:sldMk cId="4229795043" sldId="275"/>
        </pc:sldMkLst>
        <pc:spChg chg="mod">
          <ac:chgData name="Jonas Sternemann" userId="9a6f1afb734a7d8c" providerId="LiveId" clId="{659CF148-C8FA-4FC2-8871-2CD106DD9F20}" dt="2024-05-17T14:43:04.512" v="1698" actId="20577"/>
          <ac:spMkLst>
            <pc:docMk/>
            <pc:sldMk cId="4229795043" sldId="275"/>
            <ac:spMk id="6" creationId="{3E16306D-ADA1-93B9-EF3D-7483C21A9D61}"/>
          </ac:spMkLst>
        </pc:spChg>
        <pc:picChg chg="mod">
          <ac:chgData name="Jonas Sternemann" userId="9a6f1afb734a7d8c" providerId="LiveId" clId="{659CF148-C8FA-4FC2-8871-2CD106DD9F20}" dt="2024-05-17T14:43:07.134" v="1699" actId="1076"/>
          <ac:picMkLst>
            <pc:docMk/>
            <pc:sldMk cId="4229795043" sldId="275"/>
            <ac:picMk id="7" creationId="{9D89C7AD-34DC-7DE1-7725-7ED2A5B4B859}"/>
          </ac:picMkLst>
        </pc:picChg>
      </pc:sldChg>
      <pc:sldChg chg="modNotesTx">
        <pc:chgData name="Jonas Sternemann" userId="9a6f1afb734a7d8c" providerId="LiveId" clId="{659CF148-C8FA-4FC2-8871-2CD106DD9F20}" dt="2024-05-21T09:11:13.707" v="2981" actId="20577"/>
        <pc:sldMkLst>
          <pc:docMk/>
          <pc:sldMk cId="2301826795" sldId="276"/>
        </pc:sldMkLst>
      </pc:sldChg>
      <pc:sldChg chg="addSp delSp modSp mod">
        <pc:chgData name="Jonas Sternemann" userId="9a6f1afb734a7d8c" providerId="LiveId" clId="{659CF148-C8FA-4FC2-8871-2CD106DD9F20}" dt="2024-05-21T09:20:01.136" v="3029" actId="478"/>
        <pc:sldMkLst>
          <pc:docMk/>
          <pc:sldMk cId="3478667591" sldId="279"/>
        </pc:sldMkLst>
        <pc:spChg chg="add del mod">
          <ac:chgData name="Jonas Sternemann" userId="9a6f1afb734a7d8c" providerId="LiveId" clId="{659CF148-C8FA-4FC2-8871-2CD106DD9F20}" dt="2024-05-21T09:17:09.639" v="2996" actId="478"/>
          <ac:spMkLst>
            <pc:docMk/>
            <pc:sldMk cId="3478667591" sldId="279"/>
            <ac:spMk id="2" creationId="{6E5F2277-E2F9-3F79-D54D-245A81C31CFC}"/>
          </ac:spMkLst>
        </pc:spChg>
        <pc:spChg chg="mod">
          <ac:chgData name="Jonas Sternemann" userId="9a6f1afb734a7d8c" providerId="LiveId" clId="{659CF148-C8FA-4FC2-8871-2CD106DD9F20}" dt="2024-05-17T14:50:25.360" v="1711" actId="20577"/>
          <ac:spMkLst>
            <pc:docMk/>
            <pc:sldMk cId="3478667591" sldId="279"/>
            <ac:spMk id="6" creationId="{3E16306D-ADA1-93B9-EF3D-7483C21A9D61}"/>
          </ac:spMkLst>
        </pc:spChg>
        <pc:spChg chg="add mod">
          <ac:chgData name="Jonas Sternemann" userId="9a6f1afb734a7d8c" providerId="LiveId" clId="{659CF148-C8FA-4FC2-8871-2CD106DD9F20}" dt="2024-05-21T09:16:58.883" v="2993" actId="1076"/>
          <ac:spMkLst>
            <pc:docMk/>
            <pc:sldMk cId="3478667591" sldId="279"/>
            <ac:spMk id="8" creationId="{73473ED8-D024-ED47-938E-6851DA74E76B}"/>
          </ac:spMkLst>
        </pc:spChg>
        <pc:spChg chg="add mod">
          <ac:chgData name="Jonas Sternemann" userId="9a6f1afb734a7d8c" providerId="LiveId" clId="{659CF148-C8FA-4FC2-8871-2CD106DD9F20}" dt="2024-05-21T09:17:04.366" v="2995" actId="1076"/>
          <ac:spMkLst>
            <pc:docMk/>
            <pc:sldMk cId="3478667591" sldId="279"/>
            <ac:spMk id="9" creationId="{88F4185B-2638-DB1B-67BD-982AAAF7AA37}"/>
          </ac:spMkLst>
        </pc:spChg>
        <pc:spChg chg="add del mod">
          <ac:chgData name="Jonas Sternemann" userId="9a6f1afb734a7d8c" providerId="LiveId" clId="{659CF148-C8FA-4FC2-8871-2CD106DD9F20}" dt="2024-05-21T09:20:01.136" v="3029" actId="478"/>
          <ac:spMkLst>
            <pc:docMk/>
            <pc:sldMk cId="3478667591" sldId="279"/>
            <ac:spMk id="11" creationId="{78211472-E2C9-4DCF-1A84-1F03C7FD53D6}"/>
          </ac:spMkLst>
        </pc:spChg>
        <pc:spChg chg="add mod">
          <ac:chgData name="Jonas Sternemann" userId="9a6f1afb734a7d8c" providerId="LiveId" clId="{659CF148-C8FA-4FC2-8871-2CD106DD9F20}" dt="2024-05-21T09:19:56.139" v="3027" actId="1076"/>
          <ac:spMkLst>
            <pc:docMk/>
            <pc:sldMk cId="3478667591" sldId="279"/>
            <ac:spMk id="14" creationId="{CAF59BF3-BBB1-A3B4-FF4E-FB0A79B68D57}"/>
          </ac:spMkLst>
        </pc:spChg>
        <pc:picChg chg="mod">
          <ac:chgData name="Jonas Sternemann" userId="9a6f1afb734a7d8c" providerId="LiveId" clId="{659CF148-C8FA-4FC2-8871-2CD106DD9F20}" dt="2024-05-21T09:16:55.576" v="2992" actId="1076"/>
          <ac:picMkLst>
            <pc:docMk/>
            <pc:sldMk cId="3478667591" sldId="279"/>
            <ac:picMk id="16" creationId="{6B6DFB3C-05FA-1DAC-F818-1A5622CED6A8}"/>
          </ac:picMkLst>
        </pc:picChg>
        <pc:cxnChg chg="add mod">
          <ac:chgData name="Jonas Sternemann" userId="9a6f1afb734a7d8c" providerId="LiveId" clId="{659CF148-C8FA-4FC2-8871-2CD106DD9F20}" dt="2024-05-21T09:19:45.008" v="3023" actId="14100"/>
          <ac:cxnSpMkLst>
            <pc:docMk/>
            <pc:sldMk cId="3478667591" sldId="279"/>
            <ac:cxnSpMk id="15" creationId="{74086B9C-5B1F-560C-4692-48594D1D66FF}"/>
          </ac:cxnSpMkLst>
        </pc:cxnChg>
        <pc:cxnChg chg="add mod">
          <ac:chgData name="Jonas Sternemann" userId="9a6f1afb734a7d8c" providerId="LiveId" clId="{659CF148-C8FA-4FC2-8871-2CD106DD9F20}" dt="2024-05-21T09:19:58.471" v="3028" actId="14100"/>
          <ac:cxnSpMkLst>
            <pc:docMk/>
            <pc:sldMk cId="3478667591" sldId="279"/>
            <ac:cxnSpMk id="24" creationId="{2A0B547A-9611-8615-321F-8BF1D5CCCDBD}"/>
          </ac:cxnSpMkLst>
        </pc:cxnChg>
      </pc:sldChg>
      <pc:sldChg chg="addSp delSp modSp mod">
        <pc:chgData name="Jonas Sternemann" userId="9a6f1afb734a7d8c" providerId="LiveId" clId="{659CF148-C8FA-4FC2-8871-2CD106DD9F20}" dt="2024-05-17T15:12:46.089" v="1715" actId="5793"/>
        <pc:sldMkLst>
          <pc:docMk/>
          <pc:sldMk cId="432906032" sldId="281"/>
        </pc:sldMkLst>
        <pc:spChg chg="mod">
          <ac:chgData name="Jonas Sternemann" userId="9a6f1afb734a7d8c" providerId="LiveId" clId="{659CF148-C8FA-4FC2-8871-2CD106DD9F20}" dt="2024-05-17T15:12:46.089" v="1715" actId="5793"/>
          <ac:spMkLst>
            <pc:docMk/>
            <pc:sldMk cId="432906032" sldId="281"/>
            <ac:spMk id="6" creationId="{7350EF7D-9107-E06C-09CF-984ADC42A2E6}"/>
          </ac:spMkLst>
        </pc:spChg>
        <pc:spChg chg="add mod">
          <ac:chgData name="Jonas Sternemann" userId="9a6f1afb734a7d8c" providerId="LiveId" clId="{659CF148-C8FA-4FC2-8871-2CD106DD9F20}" dt="2024-05-16T13:40:48.081" v="1050" actId="478"/>
          <ac:spMkLst>
            <pc:docMk/>
            <pc:sldMk cId="432906032" sldId="281"/>
            <ac:spMk id="10" creationId="{5416C503-641C-C0AD-F8DB-D25CA272AB3B}"/>
          </ac:spMkLst>
        </pc:spChg>
        <pc:graphicFrameChg chg="del mod">
          <ac:chgData name="Jonas Sternemann" userId="9a6f1afb734a7d8c" providerId="LiveId" clId="{659CF148-C8FA-4FC2-8871-2CD106DD9F20}" dt="2024-05-16T13:40:48.081" v="1050" actId="478"/>
          <ac:graphicFrameMkLst>
            <pc:docMk/>
            <pc:sldMk cId="432906032" sldId="281"/>
            <ac:graphicFrameMk id="9" creationId="{79131D3B-78AF-5DDC-5430-D7AFA42F61D7}"/>
          </ac:graphicFrameMkLst>
        </pc:graphicFrameChg>
      </pc:sldChg>
      <pc:sldChg chg="del">
        <pc:chgData name="Jonas Sternemann" userId="9a6f1afb734a7d8c" providerId="LiveId" clId="{659CF148-C8FA-4FC2-8871-2CD106DD9F20}" dt="2024-05-15T16:17:30.273" v="543" actId="2696"/>
        <pc:sldMkLst>
          <pc:docMk/>
          <pc:sldMk cId="705974057" sldId="282"/>
        </pc:sldMkLst>
      </pc:sldChg>
      <pc:sldChg chg="modSp mod">
        <pc:chgData name="Jonas Sternemann" userId="9a6f1afb734a7d8c" providerId="LiveId" clId="{659CF148-C8FA-4FC2-8871-2CD106DD9F20}" dt="2024-05-17T13:31:10.404" v="1508" actId="1076"/>
        <pc:sldMkLst>
          <pc:docMk/>
          <pc:sldMk cId="3099932717" sldId="283"/>
        </pc:sldMkLst>
        <pc:spChg chg="mod">
          <ac:chgData name="Jonas Sternemann" userId="9a6f1afb734a7d8c" providerId="LiveId" clId="{659CF148-C8FA-4FC2-8871-2CD106DD9F20}" dt="2024-05-17T13:31:10.404" v="1508" actId="1076"/>
          <ac:spMkLst>
            <pc:docMk/>
            <pc:sldMk cId="3099932717" sldId="283"/>
            <ac:spMk id="23" creationId="{C55CF1DE-7FDA-1938-A7B9-14E46E878F93}"/>
          </ac:spMkLst>
        </pc:spChg>
      </pc:sldChg>
      <pc:sldChg chg="addSp modSp mod ord">
        <pc:chgData name="Jonas Sternemann" userId="9a6f1afb734a7d8c" providerId="LiveId" clId="{659CF148-C8FA-4FC2-8871-2CD106DD9F20}" dt="2024-05-17T15:50:53.458" v="1889"/>
        <pc:sldMkLst>
          <pc:docMk/>
          <pc:sldMk cId="472824517" sldId="285"/>
        </pc:sldMkLst>
        <pc:spChg chg="mod">
          <ac:chgData name="Jonas Sternemann" userId="9a6f1afb734a7d8c" providerId="LiveId" clId="{659CF148-C8FA-4FC2-8871-2CD106DD9F20}" dt="2024-05-16T13:58:08.743" v="1143" actId="9"/>
          <ac:spMkLst>
            <pc:docMk/>
            <pc:sldMk cId="472824517" sldId="285"/>
            <ac:spMk id="6" creationId="{E578473A-EA05-678D-44A5-D133D354E578}"/>
          </ac:spMkLst>
        </pc:spChg>
        <pc:picChg chg="add mod">
          <ac:chgData name="Jonas Sternemann" userId="9a6f1afb734a7d8c" providerId="LiveId" clId="{659CF148-C8FA-4FC2-8871-2CD106DD9F20}" dt="2024-05-16T13:58:03.906" v="1142"/>
          <ac:picMkLst>
            <pc:docMk/>
            <pc:sldMk cId="472824517" sldId="285"/>
            <ac:picMk id="9" creationId="{B318189F-C196-F419-F341-1BE1ADE6F582}"/>
          </ac:picMkLst>
        </pc:picChg>
      </pc:sldChg>
      <pc:sldChg chg="addSp delSp modSp mod">
        <pc:chgData name="Jonas Sternemann" userId="9a6f1afb734a7d8c" providerId="LiveId" clId="{659CF148-C8FA-4FC2-8871-2CD106DD9F20}" dt="2024-05-17T14:01:55.422" v="1563" actId="478"/>
        <pc:sldMkLst>
          <pc:docMk/>
          <pc:sldMk cId="693096634" sldId="286"/>
        </pc:sldMkLst>
        <pc:picChg chg="add del mod">
          <ac:chgData name="Jonas Sternemann" userId="9a6f1afb734a7d8c" providerId="LiveId" clId="{659CF148-C8FA-4FC2-8871-2CD106DD9F20}" dt="2024-05-17T14:01:55.422" v="1563" actId="478"/>
          <ac:picMkLst>
            <pc:docMk/>
            <pc:sldMk cId="693096634" sldId="286"/>
            <ac:picMk id="8" creationId="{A35458C9-3657-C0E7-4D92-D5D72D579A53}"/>
          </ac:picMkLst>
        </pc:picChg>
      </pc:sldChg>
      <pc:sldChg chg="addSp delSp modSp add mod ord modNotesTx">
        <pc:chgData name="Jonas Sternemann" userId="9a6f1afb734a7d8c" providerId="LiveId" clId="{659CF148-C8FA-4FC2-8871-2CD106DD9F20}" dt="2024-05-18T16:25:29.176" v="2237" actId="20577"/>
        <pc:sldMkLst>
          <pc:docMk/>
          <pc:sldMk cId="1062242389" sldId="287"/>
        </pc:sldMkLst>
        <pc:spChg chg="mod">
          <ac:chgData name="Jonas Sternemann" userId="9a6f1afb734a7d8c" providerId="LiveId" clId="{659CF148-C8FA-4FC2-8871-2CD106DD9F20}" dt="2024-05-17T15:49:32.402" v="1883" actId="20577"/>
          <ac:spMkLst>
            <pc:docMk/>
            <pc:sldMk cId="1062242389" sldId="287"/>
            <ac:spMk id="5" creationId="{36FD780A-1178-2DE7-8A6C-FCD1D8C48718}"/>
          </ac:spMkLst>
        </pc:spChg>
        <pc:spChg chg="mod">
          <ac:chgData name="Jonas Sternemann" userId="9a6f1afb734a7d8c" providerId="LiveId" clId="{659CF148-C8FA-4FC2-8871-2CD106DD9F20}" dt="2024-05-15T15:05:50.810" v="110"/>
          <ac:spMkLst>
            <pc:docMk/>
            <pc:sldMk cId="1062242389" sldId="287"/>
            <ac:spMk id="8" creationId="{9A39F40A-7FB6-11C5-B6E7-6270551C7917}"/>
          </ac:spMkLst>
        </pc:spChg>
        <pc:picChg chg="add">
          <ac:chgData name="Jonas Sternemann" userId="9a6f1afb734a7d8c" providerId="LiveId" clId="{659CF148-C8FA-4FC2-8871-2CD106DD9F20}" dt="2024-05-15T15:05:40.382" v="109" actId="22"/>
          <ac:picMkLst>
            <pc:docMk/>
            <pc:sldMk cId="1062242389" sldId="287"/>
            <ac:picMk id="9" creationId="{012C9FC8-EF1C-7C95-B3B3-CFC967615B0E}"/>
          </ac:picMkLst>
        </pc:picChg>
        <pc:picChg chg="del">
          <ac:chgData name="Jonas Sternemann" userId="9a6f1afb734a7d8c" providerId="LiveId" clId="{659CF148-C8FA-4FC2-8871-2CD106DD9F20}" dt="2024-05-15T15:05:29.109" v="92" actId="478"/>
          <ac:picMkLst>
            <pc:docMk/>
            <pc:sldMk cId="1062242389" sldId="287"/>
            <ac:picMk id="12" creationId="{9F18B9D1-A163-9E08-8F26-7ED35A1D5A3A}"/>
          </ac:picMkLst>
        </pc:picChg>
      </pc:sldChg>
      <pc:sldChg chg="addSp delSp modSp add mod ord">
        <pc:chgData name="Jonas Sternemann" userId="9a6f1afb734a7d8c" providerId="LiveId" clId="{659CF148-C8FA-4FC2-8871-2CD106DD9F20}" dt="2024-05-19T12:57:45.131" v="2890" actId="20577"/>
        <pc:sldMkLst>
          <pc:docMk/>
          <pc:sldMk cId="737225742" sldId="288"/>
        </pc:sldMkLst>
        <pc:spChg chg="mod">
          <ac:chgData name="Jonas Sternemann" userId="9a6f1afb734a7d8c" providerId="LiveId" clId="{659CF148-C8FA-4FC2-8871-2CD106DD9F20}" dt="2024-05-15T15:18:29.491" v="134" actId="20577"/>
          <ac:spMkLst>
            <pc:docMk/>
            <pc:sldMk cId="737225742" sldId="288"/>
            <ac:spMk id="5" creationId="{7742DB64-6AAC-78C7-72C1-5727DEF4DFD7}"/>
          </ac:spMkLst>
        </pc:spChg>
        <pc:spChg chg="mod">
          <ac:chgData name="Jonas Sternemann" userId="9a6f1afb734a7d8c" providerId="LiveId" clId="{659CF148-C8FA-4FC2-8871-2CD106DD9F20}" dt="2024-05-19T12:57:45.131" v="2890" actId="20577"/>
          <ac:spMkLst>
            <pc:docMk/>
            <pc:sldMk cId="737225742" sldId="288"/>
            <ac:spMk id="6" creationId="{7350EF7D-9107-E06C-09CF-984ADC42A2E6}"/>
          </ac:spMkLst>
        </pc:spChg>
        <pc:spChg chg="mod">
          <ac:chgData name="Jonas Sternemann" userId="9a6f1afb734a7d8c" providerId="LiveId" clId="{659CF148-C8FA-4FC2-8871-2CD106DD9F20}" dt="2024-05-15T15:21:02.151" v="322" actId="20577"/>
          <ac:spMkLst>
            <pc:docMk/>
            <pc:sldMk cId="737225742" sldId="288"/>
            <ac:spMk id="8" creationId="{81915D94-C28C-CDC5-3086-84A608F24871}"/>
          </ac:spMkLst>
        </pc:spChg>
        <pc:spChg chg="add mod">
          <ac:chgData name="Jonas Sternemann" userId="9a6f1afb734a7d8c" providerId="LiveId" clId="{659CF148-C8FA-4FC2-8871-2CD106DD9F20}" dt="2024-05-15T15:21:40.093" v="328" actId="478"/>
          <ac:spMkLst>
            <pc:docMk/>
            <pc:sldMk cId="737225742" sldId="288"/>
            <ac:spMk id="10" creationId="{AD58885E-A9B8-38A1-B39F-667BF214F592}"/>
          </ac:spMkLst>
        </pc:spChg>
        <pc:graphicFrameChg chg="del mod">
          <ac:chgData name="Jonas Sternemann" userId="9a6f1afb734a7d8c" providerId="LiveId" clId="{659CF148-C8FA-4FC2-8871-2CD106DD9F20}" dt="2024-05-15T15:21:40.093" v="328" actId="478"/>
          <ac:graphicFrameMkLst>
            <pc:docMk/>
            <pc:sldMk cId="737225742" sldId="288"/>
            <ac:graphicFrameMk id="9" creationId="{79131D3B-78AF-5DDC-5430-D7AFA42F61D7}"/>
          </ac:graphicFrameMkLst>
        </pc:graphicFrameChg>
      </pc:sldChg>
      <pc:sldChg chg="modSp new mod">
        <pc:chgData name="Jonas Sternemann" userId="9a6f1afb734a7d8c" providerId="LiveId" clId="{659CF148-C8FA-4FC2-8871-2CD106DD9F20}" dt="2024-05-16T11:03:08.147" v="772" actId="113"/>
        <pc:sldMkLst>
          <pc:docMk/>
          <pc:sldMk cId="4091712281" sldId="289"/>
        </pc:sldMkLst>
        <pc:spChg chg="mod">
          <ac:chgData name="Jonas Sternemann" userId="9a6f1afb734a7d8c" providerId="LiveId" clId="{659CF148-C8FA-4FC2-8871-2CD106DD9F20}" dt="2024-05-15T16:17:26.927" v="542" actId="20577"/>
          <ac:spMkLst>
            <pc:docMk/>
            <pc:sldMk cId="4091712281" sldId="289"/>
            <ac:spMk id="5" creationId="{FA0301D9-E5FD-05B1-A4C1-4511DE133F31}"/>
          </ac:spMkLst>
        </pc:spChg>
        <pc:spChg chg="mod">
          <ac:chgData name="Jonas Sternemann" userId="9a6f1afb734a7d8c" providerId="LiveId" clId="{659CF148-C8FA-4FC2-8871-2CD106DD9F20}" dt="2024-05-16T11:01:20.369" v="740" actId="113"/>
          <ac:spMkLst>
            <pc:docMk/>
            <pc:sldMk cId="4091712281" sldId="289"/>
            <ac:spMk id="6" creationId="{F779C36C-8CC5-A3ED-403E-511FC27B7E4C}"/>
          </ac:spMkLst>
        </pc:spChg>
        <pc:spChg chg="mod">
          <ac:chgData name="Jonas Sternemann" userId="9a6f1afb734a7d8c" providerId="LiveId" clId="{659CF148-C8FA-4FC2-8871-2CD106DD9F20}" dt="2024-05-16T11:03:08.147" v="772" actId="113"/>
          <ac:spMkLst>
            <pc:docMk/>
            <pc:sldMk cId="4091712281" sldId="289"/>
            <ac:spMk id="8" creationId="{79616C47-1066-2885-1764-2571ED76DCAA}"/>
          </ac:spMkLst>
        </pc:spChg>
      </pc:sldChg>
      <pc:sldChg chg="addSp delSp modSp add mod">
        <pc:chgData name="Jonas Sternemann" userId="9a6f1afb734a7d8c" providerId="LiveId" clId="{659CF148-C8FA-4FC2-8871-2CD106DD9F20}" dt="2024-05-17T13:17:44.253" v="1242"/>
        <pc:sldMkLst>
          <pc:docMk/>
          <pc:sldMk cId="0" sldId="290"/>
        </pc:sldMkLst>
        <pc:spChg chg="mod">
          <ac:chgData name="Jonas Sternemann" userId="9a6f1afb734a7d8c" providerId="LiveId" clId="{659CF148-C8FA-4FC2-8871-2CD106DD9F20}" dt="2024-05-16T11:22:39.785" v="774" actId="20577"/>
          <ac:spMkLst>
            <pc:docMk/>
            <pc:sldMk cId="0" sldId="290"/>
            <ac:spMk id="5" creationId="{00000000-0000-0000-0000-000000000000}"/>
          </ac:spMkLst>
        </pc:spChg>
        <pc:spChg chg="mod">
          <ac:chgData name="Jonas Sternemann" userId="9a6f1afb734a7d8c" providerId="LiveId" clId="{659CF148-C8FA-4FC2-8871-2CD106DD9F20}" dt="2024-05-16T13:53:57.438" v="1103" actId="207"/>
          <ac:spMkLst>
            <pc:docMk/>
            <pc:sldMk cId="0" sldId="290"/>
            <ac:spMk id="6" creationId="{00000000-0000-0000-0000-000000000000}"/>
          </ac:spMkLst>
        </pc:spChg>
        <pc:spChg chg="mod">
          <ac:chgData name="Jonas Sternemann" userId="9a6f1afb734a7d8c" providerId="LiveId" clId="{659CF148-C8FA-4FC2-8871-2CD106DD9F20}" dt="2024-05-17T13:17:44.253" v="1242"/>
          <ac:spMkLst>
            <pc:docMk/>
            <pc:sldMk cId="0" sldId="290"/>
            <ac:spMk id="8" creationId="{00000000-0000-0000-0000-000000000000}"/>
          </ac:spMkLst>
        </pc:spChg>
        <pc:picChg chg="del">
          <ac:chgData name="Jonas Sternemann" userId="9a6f1afb734a7d8c" providerId="LiveId" clId="{659CF148-C8FA-4FC2-8871-2CD106DD9F20}" dt="2024-05-17T13:16:54.083" v="1241" actId="478"/>
          <ac:picMkLst>
            <pc:docMk/>
            <pc:sldMk cId="0" sldId="290"/>
            <ac:picMk id="9" creationId="{00000000-0000-0000-0000-000000000000}"/>
          </ac:picMkLst>
        </pc:picChg>
        <pc:picChg chg="add del">
          <ac:chgData name="Jonas Sternemann" userId="9a6f1afb734a7d8c" providerId="LiveId" clId="{659CF148-C8FA-4FC2-8871-2CD106DD9F20}" dt="2024-05-17T13:16:17.385" v="1235" actId="478"/>
          <ac:picMkLst>
            <pc:docMk/>
            <pc:sldMk cId="0" sldId="290"/>
            <ac:picMk id="10" creationId="{023325FA-5528-21A8-9722-752CC799E630}"/>
          </ac:picMkLst>
        </pc:picChg>
        <pc:picChg chg="add mod">
          <ac:chgData name="Jonas Sternemann" userId="9a6f1afb734a7d8c" providerId="LiveId" clId="{659CF148-C8FA-4FC2-8871-2CD106DD9F20}" dt="2024-05-17T13:16:47.866" v="1240" actId="1076"/>
          <ac:picMkLst>
            <pc:docMk/>
            <pc:sldMk cId="0" sldId="290"/>
            <ac:picMk id="1026" creationId="{571988F7-F26B-984A-784F-B2F70FBF0EA1}"/>
          </ac:picMkLst>
        </pc:picChg>
      </pc:sldChg>
      <pc:sldChg chg="addSp delSp modSp add mod modNotesTx">
        <pc:chgData name="Jonas Sternemann" userId="9a6f1afb734a7d8c" providerId="LiveId" clId="{659CF148-C8FA-4FC2-8871-2CD106DD9F20}" dt="2024-05-19T12:27:32.880" v="2588" actId="20577"/>
        <pc:sldMkLst>
          <pc:docMk/>
          <pc:sldMk cId="2393566697" sldId="291"/>
        </pc:sldMkLst>
        <pc:spChg chg="mod">
          <ac:chgData name="Jonas Sternemann" userId="9a6f1afb734a7d8c" providerId="LiveId" clId="{659CF148-C8FA-4FC2-8871-2CD106DD9F20}" dt="2024-05-16T14:01:58.937" v="1159" actId="20577"/>
          <ac:spMkLst>
            <pc:docMk/>
            <pc:sldMk cId="2393566697" sldId="291"/>
            <ac:spMk id="5" creationId="{C6465A5B-905D-41B2-6489-B6FDAF827B68}"/>
          </ac:spMkLst>
        </pc:spChg>
        <pc:spChg chg="add del mod">
          <ac:chgData name="Jonas Sternemann" userId="9a6f1afb734a7d8c" providerId="LiveId" clId="{659CF148-C8FA-4FC2-8871-2CD106DD9F20}" dt="2024-05-16T14:02:22.431" v="1168"/>
          <ac:spMkLst>
            <pc:docMk/>
            <pc:sldMk cId="2393566697" sldId="291"/>
            <ac:spMk id="6" creationId="{E578473A-EA05-678D-44A5-D133D354E578}"/>
          </ac:spMkLst>
        </pc:spChg>
        <pc:spChg chg="mod">
          <ac:chgData name="Jonas Sternemann" userId="9a6f1afb734a7d8c" providerId="LiveId" clId="{659CF148-C8FA-4FC2-8871-2CD106DD9F20}" dt="2024-05-16T14:02:30.497" v="1172" actId="20577"/>
          <ac:spMkLst>
            <pc:docMk/>
            <pc:sldMk cId="2393566697" sldId="291"/>
            <ac:spMk id="8" creationId="{F2EE5C59-E608-576F-172D-7636046427A6}"/>
          </ac:spMkLst>
        </pc:spChg>
        <pc:spChg chg="add mod">
          <ac:chgData name="Jonas Sternemann" userId="9a6f1afb734a7d8c" providerId="LiveId" clId="{659CF148-C8FA-4FC2-8871-2CD106DD9F20}" dt="2024-05-16T14:02:47.761" v="1182" actId="1076"/>
          <ac:spMkLst>
            <pc:docMk/>
            <pc:sldMk cId="2393566697" sldId="291"/>
            <ac:spMk id="15" creationId="{00ACEB70-149B-C51D-AF83-E1DB514F87BE}"/>
          </ac:spMkLst>
        </pc:spChg>
        <pc:picChg chg="del">
          <ac:chgData name="Jonas Sternemann" userId="9a6f1afb734a7d8c" providerId="LiveId" clId="{659CF148-C8FA-4FC2-8871-2CD106DD9F20}" dt="2024-05-16T14:02:00.884" v="1160" actId="478"/>
          <ac:picMkLst>
            <pc:docMk/>
            <pc:sldMk cId="2393566697" sldId="291"/>
            <ac:picMk id="9" creationId="{B318189F-C196-F419-F341-1BE1ADE6F582}"/>
          </ac:picMkLst>
        </pc:picChg>
        <pc:picChg chg="add mod">
          <ac:chgData name="Jonas Sternemann" userId="9a6f1afb734a7d8c" providerId="LiveId" clId="{659CF148-C8FA-4FC2-8871-2CD106DD9F20}" dt="2024-05-16T14:02:20.285" v="1167"/>
          <ac:picMkLst>
            <pc:docMk/>
            <pc:sldMk cId="2393566697" sldId="291"/>
            <ac:picMk id="11" creationId="{DCB18AF0-8DB0-2155-7090-89155096D748}"/>
          </ac:picMkLst>
        </pc:picChg>
        <pc:picChg chg="add mod">
          <ac:chgData name="Jonas Sternemann" userId="9a6f1afb734a7d8c" providerId="LiveId" clId="{659CF148-C8FA-4FC2-8871-2CD106DD9F20}" dt="2024-05-16T14:02:53.603" v="1184" actId="1076"/>
          <ac:picMkLst>
            <pc:docMk/>
            <pc:sldMk cId="2393566697" sldId="291"/>
            <ac:picMk id="13" creationId="{312E0427-0456-1272-BDA9-77AC9F481338}"/>
          </ac:picMkLst>
        </pc:picChg>
      </pc:sldChg>
      <pc:sldChg chg="add ord">
        <pc:chgData name="Jonas Sternemann" userId="9a6f1afb734a7d8c" providerId="LiveId" clId="{659CF148-C8FA-4FC2-8871-2CD106DD9F20}" dt="2024-05-17T13:31:55.811" v="1511"/>
        <pc:sldMkLst>
          <pc:docMk/>
          <pc:sldMk cId="4227200737" sldId="292"/>
        </pc:sldMkLst>
      </pc:sldChg>
      <pc:sldChg chg="add ord">
        <pc:chgData name="Jonas Sternemann" userId="9a6f1afb734a7d8c" providerId="LiveId" clId="{659CF148-C8FA-4FC2-8871-2CD106DD9F20}" dt="2024-05-17T13:31:55.811" v="1511"/>
        <pc:sldMkLst>
          <pc:docMk/>
          <pc:sldMk cId="3157038634" sldId="294"/>
        </pc:sldMkLst>
      </pc:sldChg>
      <pc:sldChg chg="modSp new mod">
        <pc:chgData name="Jonas Sternemann" userId="9a6f1afb734a7d8c" providerId="LiveId" clId="{659CF148-C8FA-4FC2-8871-2CD106DD9F20}" dt="2024-05-17T13:32:27.699" v="1518" actId="20577"/>
        <pc:sldMkLst>
          <pc:docMk/>
          <pc:sldMk cId="2170253851" sldId="295"/>
        </pc:sldMkLst>
        <pc:spChg chg="mod">
          <ac:chgData name="Jonas Sternemann" userId="9a6f1afb734a7d8c" providerId="LiveId" clId="{659CF148-C8FA-4FC2-8871-2CD106DD9F20}" dt="2024-05-17T13:32:27.699" v="1518" actId="20577"/>
          <ac:spMkLst>
            <pc:docMk/>
            <pc:sldMk cId="2170253851" sldId="295"/>
            <ac:spMk id="5" creationId="{D78A068F-05FD-A68E-9A9C-82461E7900A2}"/>
          </ac:spMkLst>
        </pc:spChg>
      </pc:sldChg>
      <pc:sldChg chg="modSp mod">
        <pc:chgData name="Jonas Sternemann" userId="9a6f1afb734a7d8c" providerId="LiveId" clId="{659CF148-C8FA-4FC2-8871-2CD106DD9F20}" dt="2024-05-17T13:37:05.746" v="1541" actId="1076"/>
        <pc:sldMkLst>
          <pc:docMk/>
          <pc:sldMk cId="439784368" sldId="296"/>
        </pc:sldMkLst>
        <pc:picChg chg="mod">
          <ac:chgData name="Jonas Sternemann" userId="9a6f1afb734a7d8c" providerId="LiveId" clId="{659CF148-C8FA-4FC2-8871-2CD106DD9F20}" dt="2024-05-17T13:33:57.519" v="1539" actId="14100"/>
          <ac:picMkLst>
            <pc:docMk/>
            <pc:sldMk cId="439784368" sldId="296"/>
            <ac:picMk id="10" creationId="{71F99B15-7E8E-CF60-3812-0951A39C2697}"/>
          </ac:picMkLst>
        </pc:picChg>
        <pc:picChg chg="mod">
          <ac:chgData name="Jonas Sternemann" userId="9a6f1afb734a7d8c" providerId="LiveId" clId="{659CF148-C8FA-4FC2-8871-2CD106DD9F20}" dt="2024-05-17T13:37:05.746" v="1541" actId="1076"/>
          <ac:picMkLst>
            <pc:docMk/>
            <pc:sldMk cId="439784368" sldId="296"/>
            <ac:picMk id="16" creationId="{987C7AED-6C9A-6265-0505-F650BE8868A2}"/>
          </ac:picMkLst>
        </pc:picChg>
      </pc:sldChg>
      <pc:sldChg chg="modSp new mod">
        <pc:chgData name="Jonas Sternemann" userId="9a6f1afb734a7d8c" providerId="LiveId" clId="{659CF148-C8FA-4FC2-8871-2CD106DD9F20}" dt="2024-05-17T13:32:50.198" v="1538" actId="20577"/>
        <pc:sldMkLst>
          <pc:docMk/>
          <pc:sldMk cId="2510168322" sldId="297"/>
        </pc:sldMkLst>
        <pc:spChg chg="mod">
          <ac:chgData name="Jonas Sternemann" userId="9a6f1afb734a7d8c" providerId="LiveId" clId="{659CF148-C8FA-4FC2-8871-2CD106DD9F20}" dt="2024-05-17T13:32:50.198" v="1538" actId="20577"/>
          <ac:spMkLst>
            <pc:docMk/>
            <pc:sldMk cId="2510168322" sldId="297"/>
            <ac:spMk id="5" creationId="{8253870B-919F-F24F-8DB7-D4B6E31795B3}"/>
          </ac:spMkLst>
        </pc:spChg>
      </pc:sldChg>
      <pc:sldChg chg="modSp mod">
        <pc:chgData name="Jonas Sternemann" userId="9a6f1afb734a7d8c" providerId="LiveId" clId="{659CF148-C8FA-4FC2-8871-2CD106DD9F20}" dt="2024-05-17T13:38:54.055" v="1542" actId="1076"/>
        <pc:sldMkLst>
          <pc:docMk/>
          <pc:sldMk cId="3546033492" sldId="299"/>
        </pc:sldMkLst>
        <pc:picChg chg="mod">
          <ac:chgData name="Jonas Sternemann" userId="9a6f1afb734a7d8c" providerId="LiveId" clId="{659CF148-C8FA-4FC2-8871-2CD106DD9F20}" dt="2024-05-17T13:38:54.055" v="1542" actId="1076"/>
          <ac:picMkLst>
            <pc:docMk/>
            <pc:sldMk cId="3546033492" sldId="299"/>
            <ac:picMk id="10" creationId="{245249C6-EF91-452A-76E3-74630F82C32C}"/>
          </ac:picMkLst>
        </pc:picChg>
      </pc:sldChg>
      <pc:sldChg chg="addSp modSp mod">
        <pc:chgData name="Jonas Sternemann" userId="9a6f1afb734a7d8c" providerId="LiveId" clId="{659CF148-C8FA-4FC2-8871-2CD106DD9F20}" dt="2024-05-17T13:42:00.155" v="1546" actId="1076"/>
        <pc:sldMkLst>
          <pc:docMk/>
          <pc:sldMk cId="1416556348" sldId="300"/>
        </pc:sldMkLst>
        <pc:picChg chg="add mod">
          <ac:chgData name="Jonas Sternemann" userId="9a6f1afb734a7d8c" providerId="LiveId" clId="{659CF148-C8FA-4FC2-8871-2CD106DD9F20}" dt="2024-05-17T13:42:00.155" v="1546" actId="1076"/>
          <ac:picMkLst>
            <pc:docMk/>
            <pc:sldMk cId="1416556348" sldId="300"/>
            <ac:picMk id="10" creationId="{13455AD8-1027-00F3-153D-175A2A784DC7}"/>
          </ac:picMkLst>
        </pc:picChg>
      </pc:sldChg>
      <pc:sldChg chg="addSp delSp modSp mod">
        <pc:chgData name="Jonas Sternemann" userId="9a6f1afb734a7d8c" providerId="LiveId" clId="{659CF148-C8FA-4FC2-8871-2CD106DD9F20}" dt="2024-05-21T08:58:49.731" v="2904" actId="478"/>
        <pc:sldMkLst>
          <pc:docMk/>
          <pc:sldMk cId="627703316" sldId="301"/>
        </pc:sldMkLst>
        <pc:spChg chg="mod">
          <ac:chgData name="Jonas Sternemann" userId="9a6f1afb734a7d8c" providerId="LiveId" clId="{659CF148-C8FA-4FC2-8871-2CD106DD9F20}" dt="2024-05-17T13:52:42.750" v="1548" actId="20577"/>
          <ac:spMkLst>
            <pc:docMk/>
            <pc:sldMk cId="627703316" sldId="301"/>
            <ac:spMk id="7" creationId="{B365B8FD-B010-1C39-B570-645D664446E7}"/>
          </ac:spMkLst>
        </pc:spChg>
        <pc:spChg chg="del">
          <ac:chgData name="Jonas Sternemann" userId="9a6f1afb734a7d8c" providerId="LiveId" clId="{659CF148-C8FA-4FC2-8871-2CD106DD9F20}" dt="2024-05-21T08:58:49.731" v="2904" actId="478"/>
          <ac:spMkLst>
            <pc:docMk/>
            <pc:sldMk cId="627703316" sldId="301"/>
            <ac:spMk id="8" creationId="{887433B5-9FA3-88C3-333C-D94DD5934A0E}"/>
          </ac:spMkLst>
        </pc:spChg>
        <pc:spChg chg="del mod">
          <ac:chgData name="Jonas Sternemann" userId="9a6f1afb734a7d8c" providerId="LiveId" clId="{659CF148-C8FA-4FC2-8871-2CD106DD9F20}" dt="2024-05-21T08:58:44.172" v="2903" actId="478"/>
          <ac:spMkLst>
            <pc:docMk/>
            <pc:sldMk cId="627703316" sldId="301"/>
            <ac:spMk id="9" creationId="{3E41640B-A2BD-E71A-A1FB-483CB15CA508}"/>
          </ac:spMkLst>
        </pc:spChg>
        <pc:spChg chg="add mod">
          <ac:chgData name="Jonas Sternemann" userId="9a6f1afb734a7d8c" providerId="LiveId" clId="{659CF148-C8FA-4FC2-8871-2CD106DD9F20}" dt="2024-05-21T08:58:44.172" v="2903" actId="478"/>
          <ac:spMkLst>
            <pc:docMk/>
            <pc:sldMk cId="627703316" sldId="301"/>
            <ac:spMk id="11" creationId="{3254C093-4A2A-DEFC-9FA5-9857DFB07B2F}"/>
          </ac:spMkLst>
        </pc:spChg>
      </pc:sldChg>
      <pc:sldChg chg="delSp modSp new mod ord">
        <pc:chgData name="Jonas Sternemann" userId="9a6f1afb734a7d8c" providerId="LiveId" clId="{659CF148-C8FA-4FC2-8871-2CD106DD9F20}" dt="2024-05-17T14:33:10.929" v="1620" actId="478"/>
        <pc:sldMkLst>
          <pc:docMk/>
          <pc:sldMk cId="4059949534" sldId="302"/>
        </pc:sldMkLst>
        <pc:spChg chg="mod">
          <ac:chgData name="Jonas Sternemann" userId="9a6f1afb734a7d8c" providerId="LiveId" clId="{659CF148-C8FA-4FC2-8871-2CD106DD9F20}" dt="2024-05-17T14:33:03.996" v="1619" actId="14100"/>
          <ac:spMkLst>
            <pc:docMk/>
            <pc:sldMk cId="4059949534" sldId="302"/>
            <ac:spMk id="5" creationId="{79B932C0-A2A2-363A-F121-D1FB262F73D4}"/>
          </ac:spMkLst>
        </pc:spChg>
        <pc:spChg chg="del">
          <ac:chgData name="Jonas Sternemann" userId="9a6f1afb734a7d8c" providerId="LiveId" clId="{659CF148-C8FA-4FC2-8871-2CD106DD9F20}" dt="2024-05-17T14:33:10.929" v="1620" actId="478"/>
          <ac:spMkLst>
            <pc:docMk/>
            <pc:sldMk cId="4059949534" sldId="302"/>
            <ac:spMk id="6" creationId="{15593350-BC94-3480-AACF-7E55C152656E}"/>
          </ac:spMkLst>
        </pc:spChg>
      </pc:sldChg>
      <pc:sldChg chg="modSp mod">
        <pc:chgData name="Jonas Sternemann" userId="9a6f1afb734a7d8c" providerId="LiveId" clId="{659CF148-C8FA-4FC2-8871-2CD106DD9F20}" dt="2024-05-17T14:06:29.790" v="1567" actId="20577"/>
        <pc:sldMkLst>
          <pc:docMk/>
          <pc:sldMk cId="3632495619" sldId="303"/>
        </pc:sldMkLst>
        <pc:spChg chg="mod">
          <ac:chgData name="Jonas Sternemann" userId="9a6f1afb734a7d8c" providerId="LiveId" clId="{659CF148-C8FA-4FC2-8871-2CD106DD9F20}" dt="2024-05-17T14:06:29.790" v="1567" actId="20577"/>
          <ac:spMkLst>
            <pc:docMk/>
            <pc:sldMk cId="3632495619" sldId="303"/>
            <ac:spMk id="8" creationId="{8C59506E-170C-EE59-3F4A-30F932FD3A34}"/>
          </ac:spMkLst>
        </pc:spChg>
      </pc:sldChg>
      <pc:sldChg chg="addSp delSp modSp mod">
        <pc:chgData name="Jonas Sternemann" userId="9a6f1afb734a7d8c" providerId="LiveId" clId="{659CF148-C8FA-4FC2-8871-2CD106DD9F20}" dt="2024-05-17T14:15:44.136" v="1604" actId="1076"/>
        <pc:sldMkLst>
          <pc:docMk/>
          <pc:sldMk cId="1754086811" sldId="304"/>
        </pc:sldMkLst>
        <pc:spChg chg="mod">
          <ac:chgData name="Jonas Sternemann" userId="9a6f1afb734a7d8c" providerId="LiveId" clId="{659CF148-C8FA-4FC2-8871-2CD106DD9F20}" dt="2024-05-17T14:15:40.483" v="1603" actId="5793"/>
          <ac:spMkLst>
            <pc:docMk/>
            <pc:sldMk cId="1754086811" sldId="304"/>
            <ac:spMk id="6" creationId="{62023540-2DB6-70A1-8A76-139EFE2755F0}"/>
          </ac:spMkLst>
        </pc:spChg>
        <pc:spChg chg="add del mod">
          <ac:chgData name="Jonas Sternemann" userId="9a6f1afb734a7d8c" providerId="LiveId" clId="{659CF148-C8FA-4FC2-8871-2CD106DD9F20}" dt="2024-05-17T14:14:45.883" v="1584" actId="478"/>
          <ac:spMkLst>
            <pc:docMk/>
            <pc:sldMk cId="1754086811" sldId="304"/>
            <ac:spMk id="11" creationId="{19411091-EE9C-57B1-B7C0-58383E64D048}"/>
          </ac:spMkLst>
        </pc:spChg>
        <pc:spChg chg="add mod">
          <ac:chgData name="Jonas Sternemann" userId="9a6f1afb734a7d8c" providerId="LiveId" clId="{659CF148-C8FA-4FC2-8871-2CD106DD9F20}" dt="2024-05-17T14:15:15.101" v="1597" actId="1076"/>
          <ac:spMkLst>
            <pc:docMk/>
            <pc:sldMk cId="1754086811" sldId="304"/>
            <ac:spMk id="13" creationId="{90D0A99C-ACA5-DA99-1738-090943802F22}"/>
          </ac:spMkLst>
        </pc:spChg>
        <pc:picChg chg="mod">
          <ac:chgData name="Jonas Sternemann" userId="9a6f1afb734a7d8c" providerId="LiveId" clId="{659CF148-C8FA-4FC2-8871-2CD106DD9F20}" dt="2024-05-17T14:15:44.136" v="1604" actId="1076"/>
          <ac:picMkLst>
            <pc:docMk/>
            <pc:sldMk cId="1754086811" sldId="304"/>
            <ac:picMk id="9" creationId="{D018D7E8-F260-6F4A-07F0-C3E0BB986FCD}"/>
          </ac:picMkLst>
        </pc:picChg>
      </pc:sldChg>
      <pc:sldChg chg="modSp mod modNotesTx">
        <pc:chgData name="Jonas Sternemann" userId="9a6f1afb734a7d8c" providerId="LiveId" clId="{659CF148-C8FA-4FC2-8871-2CD106DD9F20}" dt="2024-05-21T09:05:58.460" v="2913" actId="20577"/>
        <pc:sldMkLst>
          <pc:docMk/>
          <pc:sldMk cId="3067360575" sldId="305"/>
        </pc:sldMkLst>
        <pc:spChg chg="mod">
          <ac:chgData name="Jonas Sternemann" userId="9a6f1afb734a7d8c" providerId="LiveId" clId="{659CF148-C8FA-4FC2-8871-2CD106DD9F20}" dt="2024-05-21T09:05:09.033" v="2910" actId="1076"/>
          <ac:spMkLst>
            <pc:docMk/>
            <pc:sldMk cId="3067360575" sldId="305"/>
            <ac:spMk id="7" creationId="{075E5F70-8B0D-4DD7-28A1-E99C9B443238}"/>
          </ac:spMkLst>
        </pc:spChg>
        <pc:spChg chg="mod">
          <ac:chgData name="Jonas Sternemann" userId="9a6f1afb734a7d8c" providerId="LiveId" clId="{659CF148-C8FA-4FC2-8871-2CD106DD9F20}" dt="2024-05-17T14:26:03.273" v="1610" actId="5793"/>
          <ac:spMkLst>
            <pc:docMk/>
            <pc:sldMk cId="3067360575" sldId="305"/>
            <ac:spMk id="10" creationId="{DC2F6414-A980-CEAC-A3AE-037227DB3AE9}"/>
          </ac:spMkLst>
        </pc:spChg>
      </pc:sldChg>
      <pc:sldChg chg="modSp mod">
        <pc:chgData name="Jonas Sternemann" userId="9a6f1afb734a7d8c" providerId="LiveId" clId="{659CF148-C8FA-4FC2-8871-2CD106DD9F20}" dt="2024-05-21T09:07:22.514" v="2914" actId="9"/>
        <pc:sldMkLst>
          <pc:docMk/>
          <pc:sldMk cId="3240617939" sldId="306"/>
        </pc:sldMkLst>
        <pc:spChg chg="mod">
          <ac:chgData name="Jonas Sternemann" userId="9a6f1afb734a7d8c" providerId="LiveId" clId="{659CF148-C8FA-4FC2-8871-2CD106DD9F20}" dt="2024-05-21T09:07:22.514" v="2914" actId="9"/>
          <ac:spMkLst>
            <pc:docMk/>
            <pc:sldMk cId="3240617939" sldId="306"/>
            <ac:spMk id="6" creationId="{2ADC4B08-E5A1-27CF-8F99-FA9A59041AC6}"/>
          </ac:spMkLst>
        </pc:spChg>
      </pc:sldChg>
      <pc:sldChg chg="modSp mod">
        <pc:chgData name="Jonas Sternemann" userId="9a6f1afb734a7d8c" providerId="LiveId" clId="{659CF148-C8FA-4FC2-8871-2CD106DD9F20}" dt="2024-05-17T15:45:41.653" v="1727" actId="20577"/>
        <pc:sldMkLst>
          <pc:docMk/>
          <pc:sldMk cId="4057409433" sldId="308"/>
        </pc:sldMkLst>
        <pc:spChg chg="mod">
          <ac:chgData name="Jonas Sternemann" userId="9a6f1afb734a7d8c" providerId="LiveId" clId="{659CF148-C8FA-4FC2-8871-2CD106DD9F20}" dt="2024-05-17T15:45:41.653" v="1727" actId="20577"/>
          <ac:spMkLst>
            <pc:docMk/>
            <pc:sldMk cId="4057409433" sldId="308"/>
            <ac:spMk id="6" creationId="{336E9076-878D-6C76-4131-C8BB30FFA69B}"/>
          </ac:spMkLst>
        </pc:spChg>
      </pc:sldChg>
      <pc:sldChg chg="addSp delSp modSp mod">
        <pc:chgData name="Jonas Sternemann" userId="9a6f1afb734a7d8c" providerId="LiveId" clId="{659CF148-C8FA-4FC2-8871-2CD106DD9F20}" dt="2024-05-17T15:47:10.689" v="1867" actId="12"/>
        <pc:sldMkLst>
          <pc:docMk/>
          <pc:sldMk cId="2712984268" sldId="309"/>
        </pc:sldMkLst>
        <pc:spChg chg="add del mod">
          <ac:chgData name="Jonas Sternemann" userId="9a6f1afb734a7d8c" providerId="LiveId" clId="{659CF148-C8FA-4FC2-8871-2CD106DD9F20}" dt="2024-05-17T15:36:49.793" v="1721" actId="478"/>
          <ac:spMkLst>
            <pc:docMk/>
            <pc:sldMk cId="2712984268" sldId="309"/>
            <ac:spMk id="10" creationId="{7568560F-56B3-6CD9-1EAC-F62C0D469417}"/>
          </ac:spMkLst>
        </pc:spChg>
        <pc:spChg chg="mod">
          <ac:chgData name="Jonas Sternemann" userId="9a6f1afb734a7d8c" providerId="LiveId" clId="{659CF148-C8FA-4FC2-8871-2CD106DD9F20}" dt="2024-05-17T15:47:10.689" v="1867" actId="12"/>
          <ac:spMkLst>
            <pc:docMk/>
            <pc:sldMk cId="2712984268" sldId="309"/>
            <ac:spMk id="14" creationId="{0BD279BA-CCB9-E950-8E0D-366ECF2675D0}"/>
          </ac:spMkLst>
        </pc:spChg>
      </pc:sldChg>
      <pc:sldChg chg="new del">
        <pc:chgData name="Jonas Sternemann" userId="9a6f1afb734a7d8c" providerId="LiveId" clId="{659CF148-C8FA-4FC2-8871-2CD106DD9F20}" dt="2024-05-17T15:59:34.636" v="1897" actId="2696"/>
        <pc:sldMkLst>
          <pc:docMk/>
          <pc:sldMk cId="2288593971" sldId="310"/>
        </pc:sldMkLst>
      </pc:sldChg>
      <pc:sldChg chg="modSp mod">
        <pc:chgData name="Jonas Sternemann" userId="9a6f1afb734a7d8c" providerId="LiveId" clId="{659CF148-C8FA-4FC2-8871-2CD106DD9F20}" dt="2024-05-21T09:55:05.963" v="3070" actId="9"/>
        <pc:sldMkLst>
          <pc:docMk/>
          <pc:sldMk cId="2534302261" sldId="310"/>
        </pc:sldMkLst>
        <pc:spChg chg="mod">
          <ac:chgData name="Jonas Sternemann" userId="9a6f1afb734a7d8c" providerId="LiveId" clId="{659CF148-C8FA-4FC2-8871-2CD106DD9F20}" dt="2024-05-17T16:06:07.896" v="1908" actId="14100"/>
          <ac:spMkLst>
            <pc:docMk/>
            <pc:sldMk cId="2534302261" sldId="310"/>
            <ac:spMk id="6" creationId="{F04361E9-7645-B401-7F5A-5AD8AA288E1E}"/>
          </ac:spMkLst>
        </pc:spChg>
        <pc:spChg chg="mod">
          <ac:chgData name="Jonas Sternemann" userId="9a6f1afb734a7d8c" providerId="LiveId" clId="{659CF148-C8FA-4FC2-8871-2CD106DD9F20}" dt="2024-05-21T09:55:05.963" v="3070" actId="9"/>
          <ac:spMkLst>
            <pc:docMk/>
            <pc:sldMk cId="2534302261" sldId="310"/>
            <ac:spMk id="7" creationId="{8ACA7A7D-91F5-34AE-0E98-CBDFC12E3B83}"/>
          </ac:spMkLst>
        </pc:spChg>
      </pc:sldChg>
      <pc:sldChg chg="modSp mod">
        <pc:chgData name="Jonas Sternemann" userId="9a6f1afb734a7d8c" providerId="LiveId" clId="{659CF148-C8FA-4FC2-8871-2CD106DD9F20}" dt="2024-05-21T10:17:51.064" v="3097" actId="120"/>
        <pc:sldMkLst>
          <pc:docMk/>
          <pc:sldMk cId="79921376" sldId="311"/>
        </pc:sldMkLst>
        <pc:spChg chg="mod">
          <ac:chgData name="Jonas Sternemann" userId="9a6f1afb734a7d8c" providerId="LiveId" clId="{659CF148-C8FA-4FC2-8871-2CD106DD9F20}" dt="2024-05-21T10:17:51.064" v="3097" actId="120"/>
          <ac:spMkLst>
            <pc:docMk/>
            <pc:sldMk cId="79921376" sldId="311"/>
            <ac:spMk id="6" creationId="{00000000-0000-0000-0000-000000000000}"/>
          </ac:spMkLst>
        </pc:spChg>
      </pc:sldChg>
      <pc:sldChg chg="addSp delSp modSp mod">
        <pc:chgData name="Jonas Sternemann" userId="9a6f1afb734a7d8c" providerId="LiveId" clId="{659CF148-C8FA-4FC2-8871-2CD106DD9F20}" dt="2024-05-21T10:14:14.966" v="3096" actId="9"/>
        <pc:sldMkLst>
          <pc:docMk/>
          <pc:sldMk cId="939218837" sldId="312"/>
        </pc:sldMkLst>
        <pc:spChg chg="mod">
          <ac:chgData name="Jonas Sternemann" userId="9a6f1afb734a7d8c" providerId="LiveId" clId="{659CF148-C8FA-4FC2-8871-2CD106DD9F20}" dt="2024-05-21T10:14:14.966" v="3096" actId="9"/>
          <ac:spMkLst>
            <pc:docMk/>
            <pc:sldMk cId="939218837" sldId="312"/>
            <ac:spMk id="8" creationId="{1F0A18D3-F26F-EF29-0BC6-3EBE53BFA859}"/>
          </ac:spMkLst>
        </pc:spChg>
        <pc:picChg chg="add mod">
          <ac:chgData name="Jonas Sternemann" userId="9a6f1afb734a7d8c" providerId="LiveId" clId="{659CF148-C8FA-4FC2-8871-2CD106DD9F20}" dt="2024-05-21T10:13:33.558" v="3092" actId="1076"/>
          <ac:picMkLst>
            <pc:docMk/>
            <pc:sldMk cId="939218837" sldId="312"/>
            <ac:picMk id="7" creationId="{17340990-1D92-6BAE-5C53-F1E63F92059E}"/>
          </ac:picMkLst>
        </pc:picChg>
        <pc:picChg chg="add del mod">
          <ac:chgData name="Jonas Sternemann" userId="9a6f1afb734a7d8c" providerId="LiveId" clId="{659CF148-C8FA-4FC2-8871-2CD106DD9F20}" dt="2024-05-21T10:13:30.929" v="3091" actId="478"/>
          <ac:picMkLst>
            <pc:docMk/>
            <pc:sldMk cId="939218837" sldId="312"/>
            <ac:picMk id="9" creationId="{79C7EA88-4E33-079D-602C-68BDF57ACA01}"/>
          </ac:picMkLst>
        </pc:picChg>
        <pc:picChg chg="add mod">
          <ac:chgData name="Jonas Sternemann" userId="9a6f1afb734a7d8c" providerId="LiveId" clId="{659CF148-C8FA-4FC2-8871-2CD106DD9F20}" dt="2024-05-21T10:13:44.022" v="3095" actId="1076"/>
          <ac:picMkLst>
            <pc:docMk/>
            <pc:sldMk cId="939218837" sldId="312"/>
            <ac:picMk id="11" creationId="{027FC980-35DB-1575-ECD9-749202B87B67}"/>
          </ac:picMkLst>
        </pc:picChg>
      </pc:sldChg>
    </pc:docChg>
  </pc:docChgLst>
  <pc:docChgLst>
    <pc:chgData clId="Web-{917970AC-77CE-4EF2-93EC-18A975A7096E}"/>
    <pc:docChg chg="modSld">
      <pc:chgData name="" userId="" providerId="" clId="Web-{917970AC-77CE-4EF2-93EC-18A975A7096E}" dt="2024-05-15T11:06:16.653" v="2" actId="20577"/>
      <pc:docMkLst>
        <pc:docMk/>
      </pc:docMkLst>
      <pc:sldChg chg="modSp">
        <pc:chgData name="" userId="" providerId="" clId="Web-{917970AC-77CE-4EF2-93EC-18A975A7096E}" dt="2024-05-15T11:06:16.653" v="2" actId="20577"/>
        <pc:sldMkLst>
          <pc:docMk/>
          <pc:sldMk cId="2136432144" sldId="258"/>
        </pc:sldMkLst>
        <pc:spChg chg="mod">
          <ac:chgData name="" userId="" providerId="" clId="Web-{917970AC-77CE-4EF2-93EC-18A975A7096E}" dt="2024-05-15T11:06:16.653" v="2" actId="20577"/>
          <ac:spMkLst>
            <pc:docMk/>
            <pc:sldMk cId="2136432144" sldId="258"/>
            <ac:spMk id="2" creationId="{00000000-0000-0000-0000-000000000000}"/>
          </ac:spMkLst>
        </pc:spChg>
      </pc:sldChg>
    </pc:docChg>
  </pc:docChgLst>
  <pc:docChgLst>
    <pc:chgData name="Niclas Gritzan" userId="e8bfebd7953e0047" providerId="Windows Live" clId="Web-{3AEFA783-A412-4808-82C3-ABB5A388D5F1}"/>
    <pc:docChg chg="addSld delSld modSld sldOrd">
      <pc:chgData name="Niclas Gritzan" userId="e8bfebd7953e0047" providerId="Windows Live" clId="Web-{3AEFA783-A412-4808-82C3-ABB5A388D5F1}" dt="2024-05-17T14:16:26.806" v="826" actId="20577"/>
      <pc:docMkLst>
        <pc:docMk/>
      </pc:docMkLst>
      <pc:sldChg chg="modSp del ord">
        <pc:chgData name="Niclas Gritzan" userId="e8bfebd7953e0047" providerId="Windows Live" clId="Web-{3AEFA783-A412-4808-82C3-ABB5A388D5F1}" dt="2024-05-17T14:05:17.134" v="506"/>
        <pc:sldMkLst>
          <pc:docMk/>
          <pc:sldMk cId="2354920465" sldId="280"/>
        </pc:sldMkLst>
        <pc:spChg chg="mod">
          <ac:chgData name="Niclas Gritzan" userId="e8bfebd7953e0047" providerId="Windows Live" clId="Web-{3AEFA783-A412-4808-82C3-ABB5A388D5F1}" dt="2024-05-17T14:02:11.149" v="469" actId="20577"/>
          <ac:spMkLst>
            <pc:docMk/>
            <pc:sldMk cId="2354920465" sldId="280"/>
            <ac:spMk id="2063" creationId="{1DA1BD2B-E095-840B-7020-1921C9438FCE}"/>
          </ac:spMkLst>
        </pc:spChg>
        <pc:picChg chg="mod">
          <ac:chgData name="Niclas Gritzan" userId="e8bfebd7953e0047" providerId="Windows Live" clId="Web-{3AEFA783-A412-4808-82C3-ABB5A388D5F1}" dt="2024-05-17T14:03:59.337" v="470" actId="1076"/>
          <ac:picMkLst>
            <pc:docMk/>
            <pc:sldMk cId="2354920465" sldId="280"/>
            <ac:picMk id="2052" creationId="{32587809-320A-773F-5E21-D84906EF82EC}"/>
          </ac:picMkLst>
        </pc:picChg>
      </pc:sldChg>
      <pc:sldChg chg="addSp delSp modSp">
        <pc:chgData name="Niclas Gritzan" userId="e8bfebd7953e0047" providerId="Windows Live" clId="Web-{3AEFA783-A412-4808-82C3-ABB5A388D5F1}" dt="2024-05-17T13:30:37.837" v="86" actId="1076"/>
        <pc:sldMkLst>
          <pc:docMk/>
          <pc:sldMk cId="3099932717" sldId="283"/>
        </pc:sldMkLst>
        <pc:spChg chg="mod">
          <ac:chgData name="Niclas Gritzan" userId="e8bfebd7953e0047" providerId="Windows Live" clId="Web-{3AEFA783-A412-4808-82C3-ABB5A388D5F1}" dt="2024-05-17T13:21:13.977" v="12" actId="1076"/>
          <ac:spMkLst>
            <pc:docMk/>
            <pc:sldMk cId="3099932717" sldId="283"/>
            <ac:spMk id="5" creationId="{A37CDFE1-3B61-B398-AB9D-DD113617EE11}"/>
          </ac:spMkLst>
        </pc:spChg>
        <pc:spChg chg="del mod">
          <ac:chgData name="Niclas Gritzan" userId="e8bfebd7953e0047" providerId="Windows Live" clId="Web-{3AEFA783-A412-4808-82C3-ABB5A388D5F1}" dt="2024-05-17T13:21:01.571" v="9"/>
          <ac:spMkLst>
            <pc:docMk/>
            <pc:sldMk cId="3099932717" sldId="283"/>
            <ac:spMk id="6" creationId="{9A1C8007-04F4-3725-7C37-68AF8EC7BF42}"/>
          </ac:spMkLst>
        </pc:spChg>
        <pc:spChg chg="del">
          <ac:chgData name="Niclas Gritzan" userId="e8bfebd7953e0047" providerId="Windows Live" clId="Web-{3AEFA783-A412-4808-82C3-ABB5A388D5F1}" dt="2024-05-17T13:20:26.133" v="3"/>
          <ac:spMkLst>
            <pc:docMk/>
            <pc:sldMk cId="3099932717" sldId="283"/>
            <ac:spMk id="7" creationId="{7031CBF9-ECC3-C8A9-EB58-3DEDB695E006}"/>
          </ac:spMkLst>
        </pc:spChg>
        <pc:spChg chg="del">
          <ac:chgData name="Niclas Gritzan" userId="e8bfebd7953e0047" providerId="Windows Live" clId="Web-{3AEFA783-A412-4808-82C3-ABB5A388D5F1}" dt="2024-05-17T13:29:22.009" v="55"/>
          <ac:spMkLst>
            <pc:docMk/>
            <pc:sldMk cId="3099932717" sldId="283"/>
            <ac:spMk id="8" creationId="{6D525983-4F75-6C92-BB7A-636FBC04D2AB}"/>
          </ac:spMkLst>
        </pc:spChg>
        <pc:spChg chg="del">
          <ac:chgData name="Niclas Gritzan" userId="e8bfebd7953e0047" providerId="Windows Live" clId="Web-{3AEFA783-A412-4808-82C3-ABB5A388D5F1}" dt="2024-05-17T13:21:06.274" v="10"/>
          <ac:spMkLst>
            <pc:docMk/>
            <pc:sldMk cId="3099932717" sldId="283"/>
            <ac:spMk id="9" creationId="{966F4A4A-3F89-CAC6-ED70-8269491F40DB}"/>
          </ac:spMkLst>
        </pc:spChg>
        <pc:spChg chg="add del mod">
          <ac:chgData name="Niclas Gritzan" userId="e8bfebd7953e0047" providerId="Windows Live" clId="Web-{3AEFA783-A412-4808-82C3-ABB5A388D5F1}" dt="2024-05-17T13:26:30.681" v="41"/>
          <ac:spMkLst>
            <pc:docMk/>
            <pc:sldMk cId="3099932717" sldId="283"/>
            <ac:spMk id="11" creationId="{E91E9BC1-1AA1-40EF-F419-E24E0B997ADE}"/>
          </ac:spMkLst>
        </pc:spChg>
        <pc:spChg chg="add del">
          <ac:chgData name="Niclas Gritzan" userId="e8bfebd7953e0047" providerId="Windows Live" clId="Web-{3AEFA783-A412-4808-82C3-ABB5A388D5F1}" dt="2024-05-17T13:27:14.759" v="43"/>
          <ac:spMkLst>
            <pc:docMk/>
            <pc:sldMk cId="3099932717" sldId="283"/>
            <ac:spMk id="12" creationId="{E2C8D81D-26BA-AE16-8D8C-E7C545FDEF35}"/>
          </ac:spMkLst>
        </pc:spChg>
        <pc:spChg chg="add del mod">
          <ac:chgData name="Niclas Gritzan" userId="e8bfebd7953e0047" providerId="Windows Live" clId="Web-{3AEFA783-A412-4808-82C3-ABB5A388D5F1}" dt="2024-05-17T13:29:20.478" v="54"/>
          <ac:spMkLst>
            <pc:docMk/>
            <pc:sldMk cId="3099932717" sldId="283"/>
            <ac:spMk id="13" creationId="{B164C239-39C2-3654-114E-19F7117934C7}"/>
          </ac:spMkLst>
        </pc:spChg>
        <pc:spChg chg="add mod">
          <ac:chgData name="Niclas Gritzan" userId="e8bfebd7953e0047" providerId="Windows Live" clId="Web-{3AEFA783-A412-4808-82C3-ABB5A388D5F1}" dt="2024-05-17T13:29:26.166" v="56"/>
          <ac:spMkLst>
            <pc:docMk/>
            <pc:sldMk cId="3099932717" sldId="283"/>
            <ac:spMk id="22" creationId="{092C0D66-84B1-72EB-78B2-8E691FDA152C}"/>
          </ac:spMkLst>
        </pc:spChg>
        <pc:spChg chg="add mod">
          <ac:chgData name="Niclas Gritzan" userId="e8bfebd7953e0047" providerId="Windows Live" clId="Web-{3AEFA783-A412-4808-82C3-ABB5A388D5F1}" dt="2024-05-17T13:30:37.837" v="86" actId="1076"/>
          <ac:spMkLst>
            <pc:docMk/>
            <pc:sldMk cId="3099932717" sldId="283"/>
            <ac:spMk id="23" creationId="{C55CF1DE-7FDA-1938-A7B9-14E46E878F93}"/>
          </ac:spMkLst>
        </pc:spChg>
        <pc:graphicFrameChg chg="add del mod ord modGraphic">
          <ac:chgData name="Niclas Gritzan" userId="e8bfebd7953e0047" providerId="Windows Live" clId="Web-{3AEFA783-A412-4808-82C3-ABB5A388D5F1}" dt="2024-05-17T13:29:26.166" v="56"/>
          <ac:graphicFrameMkLst>
            <pc:docMk/>
            <pc:sldMk cId="3099932717" sldId="283"/>
            <ac:graphicFrameMk id="14" creationId="{6F022CB4-371E-B52E-877D-D3D9C3F0183D}"/>
          </ac:graphicFrameMkLst>
        </pc:graphicFrameChg>
        <pc:picChg chg="add mod ord">
          <ac:chgData name="Niclas Gritzan" userId="e8bfebd7953e0047" providerId="Windows Live" clId="Web-{3AEFA783-A412-4808-82C3-ABB5A388D5F1}" dt="2024-05-17T13:29:44.947" v="63" actId="1076"/>
          <ac:picMkLst>
            <pc:docMk/>
            <pc:sldMk cId="3099932717" sldId="283"/>
            <ac:picMk id="10" creationId="{6FCEE8D7-F168-7AE5-D60E-304EDB604F20}"/>
          </ac:picMkLst>
        </pc:picChg>
      </pc:sldChg>
      <pc:sldChg chg="modSp">
        <pc:chgData name="Niclas Gritzan" userId="e8bfebd7953e0047" providerId="Windows Live" clId="Web-{3AEFA783-A412-4808-82C3-ABB5A388D5F1}" dt="2024-05-17T14:16:26.806" v="826" actId="20577"/>
        <pc:sldMkLst>
          <pc:docMk/>
          <pc:sldMk cId="693096634" sldId="286"/>
        </pc:sldMkLst>
        <pc:spChg chg="mod">
          <ac:chgData name="Niclas Gritzan" userId="e8bfebd7953e0047" providerId="Windows Live" clId="Web-{3AEFA783-A412-4808-82C3-ABB5A388D5F1}" dt="2024-05-17T14:16:26.806" v="826" actId="20577"/>
          <ac:spMkLst>
            <pc:docMk/>
            <pc:sldMk cId="693096634" sldId="286"/>
            <ac:spMk id="5" creationId="{D46540F3-CE95-B753-4E2A-C0F2BB3FBAEE}"/>
          </ac:spMkLst>
        </pc:spChg>
      </pc:sldChg>
      <pc:sldChg chg="ord">
        <pc:chgData name="Niclas Gritzan" userId="e8bfebd7953e0047" providerId="Windows Live" clId="Web-{3AEFA783-A412-4808-82C3-ABB5A388D5F1}" dt="2024-05-17T13:40:21.182" v="181"/>
        <pc:sldMkLst>
          <pc:docMk/>
          <pc:sldMk cId="4091712281" sldId="289"/>
        </pc:sldMkLst>
      </pc:sldChg>
      <pc:sldChg chg="modSp">
        <pc:chgData name="Niclas Gritzan" userId="e8bfebd7953e0047" providerId="Windows Live" clId="Web-{3AEFA783-A412-4808-82C3-ABB5A388D5F1}" dt="2024-05-17T13:25:16.493" v="23" actId="20577"/>
        <pc:sldMkLst>
          <pc:docMk/>
          <pc:sldMk cId="0" sldId="290"/>
        </pc:sldMkLst>
        <pc:spChg chg="mod">
          <ac:chgData name="Niclas Gritzan" userId="e8bfebd7953e0047" providerId="Windows Live" clId="Web-{3AEFA783-A412-4808-82C3-ABB5A388D5F1}" dt="2024-05-17T13:03:57.444" v="2" actId="20577"/>
          <ac:spMkLst>
            <pc:docMk/>
            <pc:sldMk cId="0" sldId="290"/>
            <ac:spMk id="6" creationId="{00000000-0000-0000-0000-000000000000}"/>
          </ac:spMkLst>
        </pc:spChg>
        <pc:spChg chg="mod">
          <ac:chgData name="Niclas Gritzan" userId="e8bfebd7953e0047" providerId="Windows Live" clId="Web-{3AEFA783-A412-4808-82C3-ABB5A388D5F1}" dt="2024-05-17T13:25:16.493" v="23" actId="20577"/>
          <ac:spMkLst>
            <pc:docMk/>
            <pc:sldMk cId="0" sldId="290"/>
            <ac:spMk id="8" creationId="{00000000-0000-0000-0000-000000000000}"/>
          </ac:spMkLst>
        </pc:spChg>
        <pc:picChg chg="mod">
          <ac:chgData name="Niclas Gritzan" userId="e8bfebd7953e0047" providerId="Windows Live" clId="Web-{3AEFA783-A412-4808-82C3-ABB5A388D5F1}" dt="2024-05-17T13:24:22.868" v="16"/>
          <ac:picMkLst>
            <pc:docMk/>
            <pc:sldMk cId="0" sldId="290"/>
            <ac:picMk id="1026" creationId="{571988F7-F26B-984A-784F-B2F70FBF0EA1}"/>
          </ac:picMkLst>
        </pc:picChg>
      </pc:sldChg>
      <pc:sldChg chg="new">
        <pc:chgData name="Niclas Gritzan" userId="e8bfebd7953e0047" providerId="Windows Live" clId="Web-{3AEFA783-A412-4808-82C3-ABB5A388D5F1}" dt="2024-05-17T13:32:21.900" v="87"/>
        <pc:sldMkLst>
          <pc:docMk/>
          <pc:sldMk cId="439784368" sldId="295"/>
        </pc:sldMkLst>
      </pc:sldChg>
      <pc:sldChg chg="addSp delSp modSp del">
        <pc:chgData name="Niclas Gritzan" userId="e8bfebd7953e0047" providerId="Windows Live" clId="Web-{3AEFA783-A412-4808-82C3-ABB5A388D5F1}" dt="2024-05-17T13:38:07.729" v="149"/>
        <pc:sldMkLst>
          <pc:docMk/>
          <pc:sldMk cId="439784368" sldId="296"/>
        </pc:sldMkLst>
        <pc:spChg chg="mod">
          <ac:chgData name="Niclas Gritzan" userId="e8bfebd7953e0047" providerId="Windows Live" clId="Web-{3AEFA783-A412-4808-82C3-ABB5A388D5F1}" dt="2024-05-17T13:32:44.947" v="115" actId="20577"/>
          <ac:spMkLst>
            <pc:docMk/>
            <pc:sldMk cId="439784368" sldId="296"/>
            <ac:spMk id="5" creationId="{859EE962-75B6-6AB0-FCAC-ED59935F4314}"/>
          </ac:spMkLst>
        </pc:spChg>
        <pc:spChg chg="del">
          <ac:chgData name="Niclas Gritzan" userId="e8bfebd7953e0047" providerId="Windows Live" clId="Web-{3AEFA783-A412-4808-82C3-ABB5A388D5F1}" dt="2024-05-17T13:33:08.760" v="116"/>
          <ac:spMkLst>
            <pc:docMk/>
            <pc:sldMk cId="439784368" sldId="296"/>
            <ac:spMk id="7" creationId="{44ABB963-C561-38B8-DF8B-55CB73D52447}"/>
          </ac:spMkLst>
        </pc:spChg>
        <pc:spChg chg="add del mod">
          <ac:chgData name="Niclas Gritzan" userId="e8bfebd7953e0047" providerId="Windows Live" clId="Web-{3AEFA783-A412-4808-82C3-ABB5A388D5F1}" dt="2024-05-17T13:36:34.322" v="139"/>
          <ac:spMkLst>
            <pc:docMk/>
            <pc:sldMk cId="439784368" sldId="296"/>
            <ac:spMk id="12" creationId="{6F799C94-7335-20A3-BF8C-EB62AB365C0E}"/>
          </ac:spMkLst>
        </pc:spChg>
        <pc:spChg chg="add del mod">
          <ac:chgData name="Niclas Gritzan" userId="e8bfebd7953e0047" providerId="Windows Live" clId="Web-{3AEFA783-A412-4808-82C3-ABB5A388D5F1}" dt="2024-05-17T13:36:49.104" v="141"/>
          <ac:spMkLst>
            <pc:docMk/>
            <pc:sldMk cId="439784368" sldId="296"/>
            <ac:spMk id="15" creationId="{2970C470-8A6B-C91F-822F-D2E5A4B630D5}"/>
          </ac:spMkLst>
        </pc:spChg>
        <pc:picChg chg="add del mod ord">
          <ac:chgData name="Niclas Gritzan" userId="e8bfebd7953e0047" providerId="Windows Live" clId="Web-{3AEFA783-A412-4808-82C3-ABB5A388D5F1}" dt="2024-05-17T13:34:18.478" v="138"/>
          <ac:picMkLst>
            <pc:docMk/>
            <pc:sldMk cId="439784368" sldId="296"/>
            <ac:picMk id="10" creationId="{71F99B15-7E8E-CF60-3812-0951A39C2697}"/>
          </ac:picMkLst>
        </pc:picChg>
        <pc:picChg chg="add del mod ord">
          <ac:chgData name="Niclas Gritzan" userId="e8bfebd7953e0047" providerId="Windows Live" clId="Web-{3AEFA783-A412-4808-82C3-ABB5A388D5F1}" dt="2024-05-17T13:36:38.119" v="140"/>
          <ac:picMkLst>
            <pc:docMk/>
            <pc:sldMk cId="439784368" sldId="296"/>
            <ac:picMk id="13" creationId="{82832DC6-6DFB-54C5-52E7-4214862141AE}"/>
          </ac:picMkLst>
        </pc:picChg>
        <pc:picChg chg="add mod ord">
          <ac:chgData name="Niclas Gritzan" userId="e8bfebd7953e0047" providerId="Windows Live" clId="Web-{3AEFA783-A412-4808-82C3-ABB5A388D5F1}" dt="2024-05-17T13:36:53.713" v="143" actId="1076"/>
          <ac:picMkLst>
            <pc:docMk/>
            <pc:sldMk cId="439784368" sldId="296"/>
            <ac:picMk id="16" creationId="{987C7AED-6C9A-6265-0505-F650BE8868A2}"/>
          </ac:picMkLst>
        </pc:picChg>
      </pc:sldChg>
      <pc:sldChg chg="addSp delSp modSp new">
        <pc:chgData name="Niclas Gritzan" userId="e8bfebd7953e0047" providerId="Windows Live" clId="Web-{3AEFA783-A412-4808-82C3-ABB5A388D5F1}" dt="2024-05-17T13:38:00.744" v="148" actId="1076"/>
        <pc:sldMkLst>
          <pc:docMk/>
          <pc:sldMk cId="1933525814" sldId="298"/>
        </pc:sldMkLst>
        <pc:spChg chg="mod">
          <ac:chgData name="Niclas Gritzan" userId="e8bfebd7953e0047" providerId="Windows Live" clId="Web-{3AEFA783-A412-4808-82C3-ABB5A388D5F1}" dt="2024-05-17T13:33:50.885" v="137" actId="20577"/>
          <ac:spMkLst>
            <pc:docMk/>
            <pc:sldMk cId="1933525814" sldId="298"/>
            <ac:spMk id="5" creationId="{049108FC-2239-69C2-E21D-E8D3B9898AC1}"/>
          </ac:spMkLst>
        </pc:spChg>
        <pc:spChg chg="del">
          <ac:chgData name="Niclas Gritzan" userId="e8bfebd7953e0047" providerId="Windows Live" clId="Web-{3AEFA783-A412-4808-82C3-ABB5A388D5F1}" dt="2024-05-17T13:37:48.791" v="144"/>
          <ac:spMkLst>
            <pc:docMk/>
            <pc:sldMk cId="1933525814" sldId="298"/>
            <ac:spMk id="7" creationId="{4B92F140-EDFA-07B7-9772-D1F54519343F}"/>
          </ac:spMkLst>
        </pc:spChg>
        <pc:picChg chg="add mod ord">
          <ac:chgData name="Niclas Gritzan" userId="e8bfebd7953e0047" providerId="Windows Live" clId="Web-{3AEFA783-A412-4808-82C3-ABB5A388D5F1}" dt="2024-05-17T13:38:00.744" v="148" actId="1076"/>
          <ac:picMkLst>
            <pc:docMk/>
            <pc:sldMk cId="1933525814" sldId="298"/>
            <ac:picMk id="10" creationId="{29CA158E-CE28-9005-B23A-79D12CBA356A}"/>
          </ac:picMkLst>
        </pc:picChg>
      </pc:sldChg>
      <pc:sldChg chg="addSp delSp modSp new">
        <pc:chgData name="Niclas Gritzan" userId="e8bfebd7953e0047" providerId="Windows Live" clId="Web-{3AEFA783-A412-4808-82C3-ABB5A388D5F1}" dt="2024-05-17T13:38:55.698" v="180" actId="20577"/>
        <pc:sldMkLst>
          <pc:docMk/>
          <pc:sldMk cId="3546033492" sldId="299"/>
        </pc:sldMkLst>
        <pc:spChg chg="mod">
          <ac:chgData name="Niclas Gritzan" userId="e8bfebd7953e0047" providerId="Windows Live" clId="Web-{3AEFA783-A412-4808-82C3-ABB5A388D5F1}" dt="2024-05-17T13:38:55.698" v="180" actId="20577"/>
          <ac:spMkLst>
            <pc:docMk/>
            <pc:sldMk cId="3546033492" sldId="299"/>
            <ac:spMk id="5" creationId="{4F09529F-1D0D-0523-69BB-A7AB30E5A595}"/>
          </ac:spMkLst>
        </pc:spChg>
        <pc:spChg chg="del">
          <ac:chgData name="Niclas Gritzan" userId="e8bfebd7953e0047" providerId="Windows Live" clId="Web-{3AEFA783-A412-4808-82C3-ABB5A388D5F1}" dt="2024-05-17T13:38:24.276" v="151"/>
          <ac:spMkLst>
            <pc:docMk/>
            <pc:sldMk cId="3546033492" sldId="299"/>
            <ac:spMk id="7" creationId="{27DE7886-E7CE-6F65-FD28-DE9C42571100}"/>
          </ac:spMkLst>
        </pc:spChg>
        <pc:picChg chg="add mod ord">
          <ac:chgData name="Niclas Gritzan" userId="e8bfebd7953e0047" providerId="Windows Live" clId="Web-{3AEFA783-A412-4808-82C3-ABB5A388D5F1}" dt="2024-05-17T13:38:41.385" v="155" actId="1076"/>
          <ac:picMkLst>
            <pc:docMk/>
            <pc:sldMk cId="3546033492" sldId="299"/>
            <ac:picMk id="10" creationId="{245249C6-EF91-452A-76E3-74630F82C32C}"/>
          </ac:picMkLst>
        </pc:picChg>
      </pc:sldChg>
      <pc:sldChg chg="modSp new">
        <pc:chgData name="Niclas Gritzan" userId="e8bfebd7953e0047" providerId="Windows Live" clId="Web-{3AEFA783-A412-4808-82C3-ABB5A388D5F1}" dt="2024-05-17T13:42:05.745" v="220" actId="20577"/>
        <pc:sldMkLst>
          <pc:docMk/>
          <pc:sldMk cId="1416556348" sldId="300"/>
        </pc:sldMkLst>
        <pc:spChg chg="mod">
          <ac:chgData name="Niclas Gritzan" userId="e8bfebd7953e0047" providerId="Windows Live" clId="Web-{3AEFA783-A412-4808-82C3-ABB5A388D5F1}" dt="2024-05-17T13:42:05.745" v="220" actId="20577"/>
          <ac:spMkLst>
            <pc:docMk/>
            <pc:sldMk cId="1416556348" sldId="300"/>
            <ac:spMk id="5" creationId="{1D7E2F36-8387-0163-A3A4-60AE59BC479E}"/>
          </ac:spMkLst>
        </pc:spChg>
      </pc:sldChg>
      <pc:sldChg chg="modSp new">
        <pc:chgData name="Niclas Gritzan" userId="e8bfebd7953e0047" providerId="Windows Live" clId="Web-{3AEFA783-A412-4808-82C3-ABB5A388D5F1}" dt="2024-05-17T13:51:42.777" v="466" actId="20577"/>
        <pc:sldMkLst>
          <pc:docMk/>
          <pc:sldMk cId="627703316" sldId="301"/>
        </pc:sldMkLst>
        <pc:spChg chg="mod">
          <ac:chgData name="Niclas Gritzan" userId="e8bfebd7953e0047" providerId="Windows Live" clId="Web-{3AEFA783-A412-4808-82C3-ABB5A388D5F1}" dt="2024-05-17T13:42:48.229" v="239" actId="20577"/>
          <ac:spMkLst>
            <pc:docMk/>
            <pc:sldMk cId="627703316" sldId="301"/>
            <ac:spMk id="5" creationId="{3D50E255-80B1-B288-8D3A-C97EDA9409E2}"/>
          </ac:spMkLst>
        </pc:spChg>
        <pc:spChg chg="mod">
          <ac:chgData name="Niclas Gritzan" userId="e8bfebd7953e0047" providerId="Windows Live" clId="Web-{3AEFA783-A412-4808-82C3-ABB5A388D5F1}" dt="2024-05-17T13:51:42.777" v="466" actId="20577"/>
          <ac:spMkLst>
            <pc:docMk/>
            <pc:sldMk cId="627703316" sldId="301"/>
            <ac:spMk id="7" creationId="{B365B8FD-B010-1C39-B570-645D664446E7}"/>
          </ac:spMkLst>
        </pc:spChg>
        <pc:spChg chg="mod">
          <ac:chgData name="Niclas Gritzan" userId="e8bfebd7953e0047" providerId="Windows Live" clId="Web-{3AEFA783-A412-4808-82C3-ABB5A388D5F1}" dt="2024-05-17T13:50:18.323" v="446" actId="20577"/>
          <ac:spMkLst>
            <pc:docMk/>
            <pc:sldMk cId="627703316" sldId="301"/>
            <ac:spMk id="9" creationId="{3E41640B-A2BD-E71A-A1FB-483CB15CA508}"/>
          </ac:spMkLst>
        </pc:spChg>
      </pc:sldChg>
      <pc:sldChg chg="addSp modSp new">
        <pc:chgData name="Niclas Gritzan" userId="e8bfebd7953e0047" providerId="Windows Live" clId="Web-{3AEFA783-A412-4808-82C3-ABB5A388D5F1}" dt="2024-05-17T14:06:18.071" v="559" actId="1076"/>
        <pc:sldMkLst>
          <pc:docMk/>
          <pc:sldMk cId="3632495619" sldId="303"/>
        </pc:sldMkLst>
        <pc:spChg chg="mod">
          <ac:chgData name="Niclas Gritzan" userId="e8bfebd7953e0047" providerId="Windows Live" clId="Web-{3AEFA783-A412-4808-82C3-ABB5A388D5F1}" dt="2024-05-17T14:06:09.915" v="557" actId="1076"/>
          <ac:spMkLst>
            <pc:docMk/>
            <pc:sldMk cId="3632495619" sldId="303"/>
            <ac:spMk id="5" creationId="{B4128C15-5B28-D3CC-6046-6B1456ABF300}"/>
          </ac:spMkLst>
        </pc:spChg>
        <pc:spChg chg="mod">
          <ac:chgData name="Niclas Gritzan" userId="e8bfebd7953e0047" providerId="Windows Live" clId="Web-{3AEFA783-A412-4808-82C3-ABB5A388D5F1}" dt="2024-05-17T14:05:58.462" v="553" actId="1076"/>
          <ac:spMkLst>
            <pc:docMk/>
            <pc:sldMk cId="3632495619" sldId="303"/>
            <ac:spMk id="8" creationId="{8C59506E-170C-EE59-3F4A-30F932FD3A34}"/>
          </ac:spMkLst>
        </pc:spChg>
        <pc:picChg chg="add mod">
          <ac:chgData name="Niclas Gritzan" userId="e8bfebd7953e0047" providerId="Windows Live" clId="Web-{3AEFA783-A412-4808-82C3-ABB5A388D5F1}" dt="2024-05-17T14:06:18.071" v="559" actId="1076"/>
          <ac:picMkLst>
            <pc:docMk/>
            <pc:sldMk cId="3632495619" sldId="303"/>
            <ac:picMk id="10" creationId="{DE44E4D7-C6BE-6551-D132-E998558A0AD2}"/>
          </ac:picMkLst>
        </pc:picChg>
      </pc:sldChg>
      <pc:sldChg chg="addSp delSp modSp new">
        <pc:chgData name="Niclas Gritzan" userId="e8bfebd7953e0047" providerId="Windows Live" clId="Web-{3AEFA783-A412-4808-82C3-ABB5A388D5F1}" dt="2024-05-17T14:14:05.853" v="798" actId="1076"/>
        <pc:sldMkLst>
          <pc:docMk/>
          <pc:sldMk cId="1754086811" sldId="304"/>
        </pc:sldMkLst>
        <pc:spChg chg="mod">
          <ac:chgData name="Niclas Gritzan" userId="e8bfebd7953e0047" providerId="Windows Live" clId="Web-{3AEFA783-A412-4808-82C3-ABB5A388D5F1}" dt="2024-05-17T14:07:20.118" v="574" actId="20577"/>
          <ac:spMkLst>
            <pc:docMk/>
            <pc:sldMk cId="1754086811" sldId="304"/>
            <ac:spMk id="5" creationId="{BB4B33C9-97BD-55D3-FA25-5641F59F382A}"/>
          </ac:spMkLst>
        </pc:spChg>
        <pc:spChg chg="mod">
          <ac:chgData name="Niclas Gritzan" userId="e8bfebd7953e0047" providerId="Windows Live" clId="Web-{3AEFA783-A412-4808-82C3-ABB5A388D5F1}" dt="2024-05-17T14:12:54.353" v="753" actId="20577"/>
          <ac:spMkLst>
            <pc:docMk/>
            <pc:sldMk cId="1754086811" sldId="304"/>
            <ac:spMk id="6" creationId="{62023540-2DB6-70A1-8A76-139EFE2755F0}"/>
          </ac:spMkLst>
        </pc:spChg>
        <pc:spChg chg="del">
          <ac:chgData name="Niclas Gritzan" userId="e8bfebd7953e0047" providerId="Windows Live" clId="Web-{3AEFA783-A412-4808-82C3-ABB5A388D5F1}" dt="2024-05-17T14:12:05.228" v="672"/>
          <ac:spMkLst>
            <pc:docMk/>
            <pc:sldMk cId="1754086811" sldId="304"/>
            <ac:spMk id="7" creationId="{F093D237-0182-9406-77EC-23846E5780C8}"/>
          </ac:spMkLst>
        </pc:spChg>
        <pc:spChg chg="mod">
          <ac:chgData name="Niclas Gritzan" userId="e8bfebd7953e0047" providerId="Windows Live" clId="Web-{3AEFA783-A412-4808-82C3-ABB5A388D5F1}" dt="2024-05-17T14:14:03.040" v="797" actId="20577"/>
          <ac:spMkLst>
            <pc:docMk/>
            <pc:sldMk cId="1754086811" sldId="304"/>
            <ac:spMk id="8" creationId="{70B902A8-E06E-56C3-7345-E85479E14BC5}"/>
          </ac:spMkLst>
        </pc:spChg>
        <pc:picChg chg="add mod ord">
          <ac:chgData name="Niclas Gritzan" userId="e8bfebd7953e0047" providerId="Windows Live" clId="Web-{3AEFA783-A412-4808-82C3-ABB5A388D5F1}" dt="2024-05-17T14:14:05.853" v="798" actId="1076"/>
          <ac:picMkLst>
            <pc:docMk/>
            <pc:sldMk cId="1754086811" sldId="304"/>
            <ac:picMk id="9" creationId="{D018D7E8-F260-6F4A-07F0-C3E0BB986FCD}"/>
          </ac:picMkLst>
        </pc:picChg>
      </pc:sldChg>
    </pc:docChg>
  </pc:docChgLst>
  <pc:docChgLst>
    <pc:chgData name="Niclas Gritzan" userId="540452df46a9bb10" providerId="LiveId" clId="{CFE3A629-C096-43A7-B9C7-73738FBD4A02}"/>
    <pc:docChg chg="modSld">
      <pc:chgData name="Niclas Gritzan" userId="540452df46a9bb10" providerId="LiveId" clId="{CFE3A629-C096-43A7-B9C7-73738FBD4A02}" dt="2024-05-15T11:37:22.322" v="19" actId="20577"/>
      <pc:docMkLst>
        <pc:docMk/>
      </pc:docMkLst>
      <pc:sldChg chg="modSp mod">
        <pc:chgData name="Niclas Gritzan" userId="540452df46a9bb10" providerId="LiveId" clId="{CFE3A629-C096-43A7-B9C7-73738FBD4A02}" dt="2024-05-15T11:37:22.322" v="19" actId="20577"/>
        <pc:sldMkLst>
          <pc:docMk/>
          <pc:sldMk cId="693096634" sldId="286"/>
        </pc:sldMkLst>
        <pc:spChg chg="mod">
          <ac:chgData name="Niclas Gritzan" userId="540452df46a9bb10" providerId="LiveId" clId="{CFE3A629-C096-43A7-B9C7-73738FBD4A02}" dt="2024-05-15T11:37:22.322" v="19" actId="20577"/>
          <ac:spMkLst>
            <pc:docMk/>
            <pc:sldMk cId="693096634" sldId="286"/>
            <ac:spMk id="6" creationId="{3E16306D-ADA1-93B9-EF3D-7483C21A9D61}"/>
          </ac:spMkLst>
        </pc:spChg>
      </pc:sldChg>
    </pc:docChg>
  </pc:docChgLst>
  <pc:docChgLst>
    <pc:chgData name="Niclas Gritzan" userId="20dae132678c37a5" providerId="Windows Live" clId="Web-{137CA3CC-9AF0-4A1C-8769-61CDBEB6AFED}"/>
    <pc:docChg chg="addSld delSld modSld sldOrd">
      <pc:chgData name="Niclas Gritzan" userId="20dae132678c37a5" providerId="Windows Live" clId="Web-{137CA3CC-9AF0-4A1C-8769-61CDBEB6AFED}" dt="2024-05-17T16:06:58.948" v="2152"/>
      <pc:docMkLst>
        <pc:docMk/>
      </pc:docMkLst>
      <pc:sldChg chg="modSp">
        <pc:chgData name="Niclas Gritzan" userId="20dae132678c37a5" providerId="Windows Live" clId="Web-{137CA3CC-9AF0-4A1C-8769-61CDBEB6AFED}" dt="2024-05-17T15:58:59.011" v="2013" actId="20577"/>
        <pc:sldMkLst>
          <pc:docMk/>
          <pc:sldMk cId="443213132" sldId="260"/>
        </pc:sldMkLst>
        <pc:spChg chg="mod">
          <ac:chgData name="Niclas Gritzan" userId="20dae132678c37a5" providerId="Windows Live" clId="Web-{137CA3CC-9AF0-4A1C-8769-61CDBEB6AFED}" dt="2024-05-17T15:58:59.011" v="2013" actId="20577"/>
          <ac:spMkLst>
            <pc:docMk/>
            <pc:sldMk cId="443213132" sldId="260"/>
            <ac:spMk id="5" creationId="{00000000-0000-0000-0000-000000000000}"/>
          </ac:spMkLst>
        </pc:spChg>
        <pc:spChg chg="mod">
          <ac:chgData name="Niclas Gritzan" userId="20dae132678c37a5" providerId="Windows Live" clId="Web-{137CA3CC-9AF0-4A1C-8769-61CDBEB6AFED}" dt="2024-05-17T15:50:25.902" v="1922" actId="20577"/>
          <ac:spMkLst>
            <pc:docMk/>
            <pc:sldMk cId="443213132" sldId="260"/>
            <ac:spMk id="8" creationId="{00000000-0000-0000-0000-000000000000}"/>
          </ac:spMkLst>
        </pc:spChg>
      </pc:sldChg>
      <pc:sldChg chg="modSp">
        <pc:chgData name="Niclas Gritzan" userId="20dae132678c37a5" providerId="Windows Live" clId="Web-{137CA3CC-9AF0-4A1C-8769-61CDBEB6AFED}" dt="2024-05-17T15:20:29.169" v="1344" actId="20577"/>
        <pc:sldMkLst>
          <pc:docMk/>
          <pc:sldMk cId="2368982878" sldId="262"/>
        </pc:sldMkLst>
        <pc:spChg chg="mod">
          <ac:chgData name="Niclas Gritzan" userId="20dae132678c37a5" providerId="Windows Live" clId="Web-{137CA3CC-9AF0-4A1C-8769-61CDBEB6AFED}" dt="2024-05-17T15:18:14.294" v="1317" actId="20577"/>
          <ac:spMkLst>
            <pc:docMk/>
            <pc:sldMk cId="2368982878" sldId="262"/>
            <ac:spMk id="5" creationId="{C6465A5B-905D-41B2-6489-B6FDAF827B68}"/>
          </ac:spMkLst>
        </pc:spChg>
        <pc:spChg chg="mod">
          <ac:chgData name="Niclas Gritzan" userId="20dae132678c37a5" providerId="Windows Live" clId="Web-{137CA3CC-9AF0-4A1C-8769-61CDBEB6AFED}" dt="2024-05-17T15:20:29.169" v="1344" actId="20577"/>
          <ac:spMkLst>
            <pc:docMk/>
            <pc:sldMk cId="2368982878" sldId="262"/>
            <ac:spMk id="6" creationId="{E578473A-EA05-678D-44A5-D133D354E578}"/>
          </ac:spMkLst>
        </pc:spChg>
      </pc:sldChg>
      <pc:sldChg chg="addSp delSp modSp">
        <pc:chgData name="Niclas Gritzan" userId="20dae132678c37a5" providerId="Windows Live" clId="Web-{137CA3CC-9AF0-4A1C-8769-61CDBEB6AFED}" dt="2024-05-17T15:51:55.199" v="1928"/>
        <pc:sldMkLst>
          <pc:docMk/>
          <pc:sldMk cId="1909216137" sldId="263"/>
        </pc:sldMkLst>
        <pc:picChg chg="mod">
          <ac:chgData name="Niclas Gritzan" userId="20dae132678c37a5" providerId="Windows Live" clId="Web-{137CA3CC-9AF0-4A1C-8769-61CDBEB6AFED}" dt="2024-05-17T15:51:20.589" v="1925" actId="1076"/>
          <ac:picMkLst>
            <pc:docMk/>
            <pc:sldMk cId="1909216137" sldId="263"/>
            <ac:picMk id="10" creationId="{602F03E1-F568-C803-E0E2-89EF786F1844}"/>
          </ac:picMkLst>
        </pc:picChg>
        <pc:picChg chg="add del mod">
          <ac:chgData name="Niclas Gritzan" userId="20dae132678c37a5" providerId="Windows Live" clId="Web-{137CA3CC-9AF0-4A1C-8769-61CDBEB6AFED}" dt="2024-05-17T15:51:55.199" v="1928"/>
          <ac:picMkLst>
            <pc:docMk/>
            <pc:sldMk cId="1909216137" sldId="263"/>
            <ac:picMk id="11" creationId="{36DDF3DE-195F-4240-BEB1-D91FC25F72B3}"/>
          </ac:picMkLst>
        </pc:picChg>
      </pc:sldChg>
      <pc:sldChg chg="modNotes">
        <pc:chgData name="Niclas Gritzan" userId="20dae132678c37a5" providerId="Windows Live" clId="Web-{137CA3CC-9AF0-4A1C-8769-61CDBEB6AFED}" dt="2024-05-17T15:52:22.355" v="1979"/>
        <pc:sldMkLst>
          <pc:docMk/>
          <pc:sldMk cId="3601629855" sldId="264"/>
        </pc:sldMkLst>
      </pc:sldChg>
      <pc:sldChg chg="modSp ord">
        <pc:chgData name="Niclas Gritzan" userId="20dae132678c37a5" providerId="Windows Live" clId="Web-{137CA3CC-9AF0-4A1C-8769-61CDBEB6AFED}" dt="2024-05-17T16:01:36.620" v="2017" actId="20577"/>
        <pc:sldMkLst>
          <pc:docMk/>
          <pc:sldMk cId="3512602492" sldId="265"/>
        </pc:sldMkLst>
        <pc:spChg chg="mod">
          <ac:chgData name="Niclas Gritzan" userId="20dae132678c37a5" providerId="Windows Live" clId="Web-{137CA3CC-9AF0-4A1C-8769-61CDBEB6AFED}" dt="2024-05-17T16:00:45.854" v="2015" actId="20577"/>
          <ac:spMkLst>
            <pc:docMk/>
            <pc:sldMk cId="3512602492" sldId="265"/>
            <ac:spMk id="5" creationId="{991E3CF7-932C-79B4-4AC3-4957A301533A}"/>
          </ac:spMkLst>
        </pc:spChg>
        <pc:spChg chg="mod">
          <ac:chgData name="Niclas Gritzan" userId="20dae132678c37a5" providerId="Windows Live" clId="Web-{137CA3CC-9AF0-4A1C-8769-61CDBEB6AFED}" dt="2024-05-17T16:01:36.620" v="2017" actId="20577"/>
          <ac:spMkLst>
            <pc:docMk/>
            <pc:sldMk cId="3512602492" sldId="265"/>
            <ac:spMk id="6" creationId="{E8472DE4-147E-0713-BD95-55003EDB8187}"/>
          </ac:spMkLst>
        </pc:spChg>
      </pc:sldChg>
      <pc:sldChg chg="modSp">
        <pc:chgData name="Niclas Gritzan" userId="20dae132678c37a5" providerId="Windows Live" clId="Web-{137CA3CC-9AF0-4A1C-8769-61CDBEB6AFED}" dt="2024-05-17T15:17:38.935" v="1287" actId="20577"/>
        <pc:sldMkLst>
          <pc:docMk/>
          <pc:sldMk cId="924611126" sldId="266"/>
        </pc:sldMkLst>
        <pc:spChg chg="mod">
          <ac:chgData name="Niclas Gritzan" userId="20dae132678c37a5" providerId="Windows Live" clId="Web-{137CA3CC-9AF0-4A1C-8769-61CDBEB6AFED}" dt="2024-05-17T15:17:38.935" v="1287" actId="20577"/>
          <ac:spMkLst>
            <pc:docMk/>
            <pc:sldMk cId="924611126" sldId="266"/>
            <ac:spMk id="6" creationId="{67544D2E-8396-7293-FFC3-A1B942F2D191}"/>
          </ac:spMkLst>
        </pc:spChg>
      </pc:sldChg>
      <pc:sldChg chg="modSp ord">
        <pc:chgData name="Niclas Gritzan" userId="20dae132678c37a5" providerId="Windows Live" clId="Web-{137CA3CC-9AF0-4A1C-8769-61CDBEB6AFED}" dt="2024-05-17T15:58:23.120" v="2004" actId="20577"/>
        <pc:sldMkLst>
          <pc:docMk/>
          <pc:sldMk cId="526753858" sldId="267"/>
        </pc:sldMkLst>
        <pc:spChg chg="mod">
          <ac:chgData name="Niclas Gritzan" userId="20dae132678c37a5" providerId="Windows Live" clId="Web-{137CA3CC-9AF0-4A1C-8769-61CDBEB6AFED}" dt="2024-05-17T15:23:20.763" v="1444" actId="20577"/>
          <ac:spMkLst>
            <pc:docMk/>
            <pc:sldMk cId="526753858" sldId="267"/>
            <ac:spMk id="6" creationId="{95069101-B4CE-1B5E-950C-0C34BEAB93B5}"/>
          </ac:spMkLst>
        </pc:spChg>
        <pc:spChg chg="mod">
          <ac:chgData name="Niclas Gritzan" userId="20dae132678c37a5" providerId="Windows Live" clId="Web-{137CA3CC-9AF0-4A1C-8769-61CDBEB6AFED}" dt="2024-05-17T15:58:23.120" v="2004" actId="20577"/>
          <ac:spMkLst>
            <pc:docMk/>
            <pc:sldMk cId="526753858" sldId="267"/>
            <ac:spMk id="8" creationId="{F36D1E19-9CF1-7351-2D84-8024CB892275}"/>
          </ac:spMkLst>
        </pc:spChg>
      </pc:sldChg>
      <pc:sldChg chg="modSp">
        <pc:chgData name="Niclas Gritzan" userId="20dae132678c37a5" providerId="Windows Live" clId="Web-{137CA3CC-9AF0-4A1C-8769-61CDBEB6AFED}" dt="2024-05-17T15:23:53.247" v="1454" actId="20577"/>
        <pc:sldMkLst>
          <pc:docMk/>
          <pc:sldMk cId="3386865179" sldId="269"/>
        </pc:sldMkLst>
        <pc:spChg chg="mod">
          <ac:chgData name="Niclas Gritzan" userId="20dae132678c37a5" providerId="Windows Live" clId="Web-{137CA3CC-9AF0-4A1C-8769-61CDBEB6AFED}" dt="2024-05-17T15:23:53.247" v="1454" actId="20577"/>
          <ac:spMkLst>
            <pc:docMk/>
            <pc:sldMk cId="3386865179" sldId="269"/>
            <ac:spMk id="5" creationId="{36FD780A-1178-2DE7-8A6C-FCD1D8C48718}"/>
          </ac:spMkLst>
        </pc:spChg>
      </pc:sldChg>
      <pc:sldChg chg="modSp">
        <pc:chgData name="Niclas Gritzan" userId="20dae132678c37a5" providerId="Windows Live" clId="Web-{137CA3CC-9AF0-4A1C-8769-61CDBEB6AFED}" dt="2024-05-17T14:35:24.454" v="504" actId="20577"/>
        <pc:sldMkLst>
          <pc:docMk/>
          <pc:sldMk cId="4229795043" sldId="275"/>
        </pc:sldMkLst>
        <pc:spChg chg="mod">
          <ac:chgData name="Niclas Gritzan" userId="20dae132678c37a5" providerId="Windows Live" clId="Web-{137CA3CC-9AF0-4A1C-8769-61CDBEB6AFED}" dt="2024-05-17T14:35:24.454" v="504" actId="20577"/>
          <ac:spMkLst>
            <pc:docMk/>
            <pc:sldMk cId="4229795043" sldId="275"/>
            <ac:spMk id="5" creationId="{D46540F3-CE95-B753-4E2A-C0F2BB3FBAEE}"/>
          </ac:spMkLst>
        </pc:spChg>
      </pc:sldChg>
      <pc:sldChg chg="modSp modNotes">
        <pc:chgData name="Niclas Gritzan" userId="20dae132678c37a5" providerId="Windows Live" clId="Web-{137CA3CC-9AF0-4A1C-8769-61CDBEB6AFED}" dt="2024-05-17T15:16:17.748" v="1252" actId="20577"/>
        <pc:sldMkLst>
          <pc:docMk/>
          <pc:sldMk cId="432906032" sldId="281"/>
        </pc:sldMkLst>
        <pc:spChg chg="mod">
          <ac:chgData name="Niclas Gritzan" userId="20dae132678c37a5" providerId="Windows Live" clId="Web-{137CA3CC-9AF0-4A1C-8769-61CDBEB6AFED}" dt="2024-05-17T15:15:44.482" v="1199" actId="20577"/>
          <ac:spMkLst>
            <pc:docMk/>
            <pc:sldMk cId="432906032" sldId="281"/>
            <ac:spMk id="6" creationId="{7350EF7D-9107-E06C-09CF-984ADC42A2E6}"/>
          </ac:spMkLst>
        </pc:spChg>
        <pc:spChg chg="mod">
          <ac:chgData name="Niclas Gritzan" userId="20dae132678c37a5" providerId="Windows Live" clId="Web-{137CA3CC-9AF0-4A1C-8769-61CDBEB6AFED}" dt="2024-05-17T15:16:17.748" v="1252" actId="20577"/>
          <ac:spMkLst>
            <pc:docMk/>
            <pc:sldMk cId="432906032" sldId="281"/>
            <ac:spMk id="8" creationId="{81915D94-C28C-CDC5-3086-84A608F24871}"/>
          </ac:spMkLst>
        </pc:spChg>
      </pc:sldChg>
      <pc:sldChg chg="modNotes">
        <pc:chgData name="Niclas Gritzan" userId="20dae132678c37a5" providerId="Windows Live" clId="Web-{137CA3CC-9AF0-4A1C-8769-61CDBEB6AFED}" dt="2024-05-17T15:26:47.013" v="1524"/>
        <pc:sldMkLst>
          <pc:docMk/>
          <pc:sldMk cId="1478657322" sldId="284"/>
        </pc:sldMkLst>
      </pc:sldChg>
      <pc:sldChg chg="modSp ord">
        <pc:chgData name="Niclas Gritzan" userId="20dae132678c37a5" providerId="Windows Live" clId="Web-{137CA3CC-9AF0-4A1C-8769-61CDBEB6AFED}" dt="2024-05-17T15:53:10.714" v="1980"/>
        <pc:sldMkLst>
          <pc:docMk/>
          <pc:sldMk cId="1062242389" sldId="287"/>
        </pc:sldMkLst>
        <pc:picChg chg="mod">
          <ac:chgData name="Niclas Gritzan" userId="20dae132678c37a5" providerId="Windows Live" clId="Web-{137CA3CC-9AF0-4A1C-8769-61CDBEB6AFED}" dt="2024-05-17T15:24:28.060" v="1456" actId="14100"/>
          <ac:picMkLst>
            <pc:docMk/>
            <pc:sldMk cId="1062242389" sldId="287"/>
            <ac:picMk id="9" creationId="{012C9FC8-EF1C-7C95-B3B3-CFC967615B0E}"/>
          </ac:picMkLst>
        </pc:picChg>
      </pc:sldChg>
      <pc:sldChg chg="ord">
        <pc:chgData name="Niclas Gritzan" userId="20dae132678c37a5" providerId="Windows Live" clId="Web-{137CA3CC-9AF0-4A1C-8769-61CDBEB6AFED}" dt="2024-05-17T15:54:29.027" v="1981"/>
        <pc:sldMkLst>
          <pc:docMk/>
          <pc:sldMk cId="2393566697" sldId="291"/>
        </pc:sldMkLst>
      </pc:sldChg>
      <pc:sldChg chg="addSp delSp modSp new del">
        <pc:chgData name="Niclas Gritzan" userId="20dae132678c37a5" providerId="Windows Live" clId="Web-{137CA3CC-9AF0-4A1C-8769-61CDBEB6AFED}" dt="2024-05-17T14:22:30.454" v="26"/>
        <pc:sldMkLst>
          <pc:docMk/>
          <pc:sldMk cId="2140792736" sldId="305"/>
        </pc:sldMkLst>
        <pc:spChg chg="mod">
          <ac:chgData name="Niclas Gritzan" userId="20dae132678c37a5" providerId="Windows Live" clId="Web-{137CA3CC-9AF0-4A1C-8769-61CDBEB6AFED}" dt="2024-05-17T14:20:20.642" v="25" actId="20577"/>
          <ac:spMkLst>
            <pc:docMk/>
            <pc:sldMk cId="2140792736" sldId="305"/>
            <ac:spMk id="5" creationId="{1FE1CDA0-4BC1-EE12-EC31-C3BC7308E642}"/>
          </ac:spMkLst>
        </pc:spChg>
        <pc:spChg chg="del">
          <ac:chgData name="Niclas Gritzan" userId="20dae132678c37a5" providerId="Windows Live" clId="Web-{137CA3CC-9AF0-4A1C-8769-61CDBEB6AFED}" dt="2024-05-17T14:20:00.407" v="1"/>
          <ac:spMkLst>
            <pc:docMk/>
            <pc:sldMk cId="2140792736" sldId="305"/>
            <ac:spMk id="7" creationId="{A04E6567-F410-D1C4-5888-BAAAB7FFCCAE}"/>
          </ac:spMkLst>
        </pc:spChg>
        <pc:picChg chg="add mod ord">
          <ac:chgData name="Niclas Gritzan" userId="20dae132678c37a5" providerId="Windows Live" clId="Web-{137CA3CC-9AF0-4A1C-8769-61CDBEB6AFED}" dt="2024-05-17T14:20:00.407" v="1"/>
          <ac:picMkLst>
            <pc:docMk/>
            <pc:sldMk cId="2140792736" sldId="305"/>
            <ac:picMk id="8" creationId="{512D49FD-0FC2-5A1C-B92C-F0CA4EA2EE59}"/>
          </ac:picMkLst>
        </pc:picChg>
      </pc:sldChg>
      <pc:sldChg chg="addSp delSp modSp new mod modClrScheme chgLayout">
        <pc:chgData name="Niclas Gritzan" userId="20dae132678c37a5" providerId="Windows Live" clId="Web-{137CA3CC-9AF0-4A1C-8769-61CDBEB6AFED}" dt="2024-05-17T14:34:51.704" v="493" actId="20577"/>
        <pc:sldMkLst>
          <pc:docMk/>
          <pc:sldMk cId="3067360575" sldId="305"/>
        </pc:sldMkLst>
        <pc:spChg chg="mod ord">
          <ac:chgData name="Niclas Gritzan" userId="20dae132678c37a5" providerId="Windows Live" clId="Web-{137CA3CC-9AF0-4A1C-8769-61CDBEB6AFED}" dt="2024-05-17T14:23:00.235" v="28"/>
          <ac:spMkLst>
            <pc:docMk/>
            <pc:sldMk cId="3067360575" sldId="305"/>
            <ac:spMk id="2" creationId="{84D749D0-7F93-09BA-E896-CB0F5387AD68}"/>
          </ac:spMkLst>
        </pc:spChg>
        <pc:spChg chg="mod ord">
          <ac:chgData name="Niclas Gritzan" userId="20dae132678c37a5" providerId="Windows Live" clId="Web-{137CA3CC-9AF0-4A1C-8769-61CDBEB6AFED}" dt="2024-05-17T14:23:00.235" v="28"/>
          <ac:spMkLst>
            <pc:docMk/>
            <pc:sldMk cId="3067360575" sldId="305"/>
            <ac:spMk id="3" creationId="{C834D833-F9C0-FF88-CD73-5E6BB4FED29C}"/>
          </ac:spMkLst>
        </pc:spChg>
        <pc:spChg chg="mod ord">
          <ac:chgData name="Niclas Gritzan" userId="20dae132678c37a5" providerId="Windows Live" clId="Web-{137CA3CC-9AF0-4A1C-8769-61CDBEB6AFED}" dt="2024-05-17T14:23:00.235" v="28"/>
          <ac:spMkLst>
            <pc:docMk/>
            <pc:sldMk cId="3067360575" sldId="305"/>
            <ac:spMk id="4" creationId="{125B5FC1-FDA0-3239-8618-C86BC9FBDFBD}"/>
          </ac:spMkLst>
        </pc:spChg>
        <pc:spChg chg="mod ord">
          <ac:chgData name="Niclas Gritzan" userId="20dae132678c37a5" providerId="Windows Live" clId="Web-{137CA3CC-9AF0-4A1C-8769-61CDBEB6AFED}" dt="2024-05-17T14:34:51.704" v="493" actId="20577"/>
          <ac:spMkLst>
            <pc:docMk/>
            <pc:sldMk cId="3067360575" sldId="305"/>
            <ac:spMk id="5" creationId="{C23A4B9D-0A7D-6456-E097-AA6691BD4BE6}"/>
          </ac:spMkLst>
        </pc:spChg>
        <pc:spChg chg="mod ord">
          <ac:chgData name="Niclas Gritzan" userId="20dae132678c37a5" providerId="Windows Live" clId="Web-{137CA3CC-9AF0-4A1C-8769-61CDBEB6AFED}" dt="2024-05-17T14:23:00.235" v="28"/>
          <ac:spMkLst>
            <pc:docMk/>
            <pc:sldMk cId="3067360575" sldId="305"/>
            <ac:spMk id="6" creationId="{EF4D2FDE-EF80-5412-AE3E-9E92AFEE693A}"/>
          </ac:spMkLst>
        </pc:spChg>
        <pc:spChg chg="del mod ord">
          <ac:chgData name="Niclas Gritzan" userId="20dae132678c37a5" providerId="Windows Live" clId="Web-{137CA3CC-9AF0-4A1C-8769-61CDBEB6AFED}" dt="2024-05-17T14:23:44.267" v="57"/>
          <ac:spMkLst>
            <pc:docMk/>
            <pc:sldMk cId="3067360575" sldId="305"/>
            <ac:spMk id="7" creationId="{19F887FD-F031-A656-2A04-A9408A8219D3}"/>
          </ac:spMkLst>
        </pc:spChg>
        <pc:spChg chg="add mod ord">
          <ac:chgData name="Niclas Gritzan" userId="20dae132678c37a5" providerId="Windows Live" clId="Web-{137CA3CC-9AF0-4A1C-8769-61CDBEB6AFED}" dt="2024-05-17T14:29:13.173" v="353" actId="20577"/>
          <ac:spMkLst>
            <pc:docMk/>
            <pc:sldMk cId="3067360575" sldId="305"/>
            <ac:spMk id="8" creationId="{75611CA7-E680-4E3C-1CFA-8FAC4E892E51}"/>
          </ac:spMkLst>
        </pc:spChg>
        <pc:spChg chg="add mod">
          <ac:chgData name="Niclas Gritzan" userId="20dae132678c37a5" providerId="Windows Live" clId="Web-{137CA3CC-9AF0-4A1C-8769-61CDBEB6AFED}" dt="2024-05-17T14:28:12.876" v="264" actId="20577"/>
          <ac:spMkLst>
            <pc:docMk/>
            <pc:sldMk cId="3067360575" sldId="305"/>
            <ac:spMk id="10" creationId="{DC2F6414-A980-CEAC-A3AE-037227DB3AE9}"/>
          </ac:spMkLst>
        </pc:spChg>
        <pc:picChg chg="add mod ord">
          <ac:chgData name="Niclas Gritzan" userId="20dae132678c37a5" providerId="Windows Live" clId="Web-{137CA3CC-9AF0-4A1C-8769-61CDBEB6AFED}" dt="2024-05-17T14:23:54.595" v="59" actId="1076"/>
          <ac:picMkLst>
            <pc:docMk/>
            <pc:sldMk cId="3067360575" sldId="305"/>
            <ac:picMk id="9" creationId="{EB419EF4-4F3E-1202-0195-22BE13888B55}"/>
          </ac:picMkLst>
        </pc:picChg>
      </pc:sldChg>
      <pc:sldChg chg="addSp delSp modSp new">
        <pc:chgData name="Niclas Gritzan" userId="20dae132678c37a5" providerId="Windows Live" clId="Web-{137CA3CC-9AF0-4A1C-8769-61CDBEB6AFED}" dt="2024-05-17T14:35:07.251" v="502" actId="20577"/>
        <pc:sldMkLst>
          <pc:docMk/>
          <pc:sldMk cId="3240617939" sldId="306"/>
        </pc:sldMkLst>
        <pc:spChg chg="mod">
          <ac:chgData name="Niclas Gritzan" userId="20dae132678c37a5" providerId="Windows Live" clId="Web-{137CA3CC-9AF0-4A1C-8769-61CDBEB6AFED}" dt="2024-05-17T14:35:07.251" v="502" actId="20577"/>
          <ac:spMkLst>
            <pc:docMk/>
            <pc:sldMk cId="3240617939" sldId="306"/>
            <ac:spMk id="5" creationId="{10AEF6C3-0EBE-BAAF-C29B-D7B0DE0C1C51}"/>
          </ac:spMkLst>
        </pc:spChg>
        <pc:spChg chg="del">
          <ac:chgData name="Niclas Gritzan" userId="20dae132678c37a5" providerId="Windows Live" clId="Web-{137CA3CC-9AF0-4A1C-8769-61CDBEB6AFED}" dt="2024-05-17T14:29:36.423" v="355"/>
          <ac:spMkLst>
            <pc:docMk/>
            <pc:sldMk cId="3240617939" sldId="306"/>
            <ac:spMk id="6" creationId="{D501B53C-95E6-D46C-83C5-AD7010704A41}"/>
          </ac:spMkLst>
        </pc:spChg>
        <pc:spChg chg="mod">
          <ac:chgData name="Niclas Gritzan" userId="20dae132678c37a5" providerId="Windows Live" clId="Web-{137CA3CC-9AF0-4A1C-8769-61CDBEB6AFED}" dt="2024-05-17T14:31:03.532" v="437" actId="20577"/>
          <ac:spMkLst>
            <pc:docMk/>
            <pc:sldMk cId="3240617939" sldId="306"/>
            <ac:spMk id="8" creationId="{9790912D-771F-639F-FD8E-D2CD275FC1EC}"/>
          </ac:spMkLst>
        </pc:spChg>
        <pc:picChg chg="add mod ord">
          <ac:chgData name="Niclas Gritzan" userId="20dae132678c37a5" providerId="Windows Live" clId="Web-{137CA3CC-9AF0-4A1C-8769-61CDBEB6AFED}" dt="2024-05-17T14:29:36.423" v="355"/>
          <ac:picMkLst>
            <pc:docMk/>
            <pc:sldMk cId="3240617939" sldId="306"/>
            <ac:picMk id="9" creationId="{1C33DB24-730C-07EF-C67D-C0F929AC1DF8}"/>
          </ac:picMkLst>
        </pc:picChg>
      </pc:sldChg>
      <pc:sldChg chg="addSp delSp modSp new mod modClrScheme chgLayout modNotes">
        <pc:chgData name="Niclas Gritzan" userId="20dae132678c37a5" providerId="Windows Live" clId="Web-{137CA3CC-9AF0-4A1C-8769-61CDBEB6AFED}" dt="2024-05-17T15:03:01.092" v="804"/>
        <pc:sldMkLst>
          <pc:docMk/>
          <pc:sldMk cId="829961854" sldId="307"/>
        </pc:sldMkLst>
        <pc:spChg chg="mod ord">
          <ac:chgData name="Niclas Gritzan" userId="20dae132678c37a5" providerId="Windows Live" clId="Web-{137CA3CC-9AF0-4A1C-8769-61CDBEB6AFED}" dt="2024-05-17T14:54:45.843" v="536"/>
          <ac:spMkLst>
            <pc:docMk/>
            <pc:sldMk cId="829961854" sldId="307"/>
            <ac:spMk id="2" creationId="{D2589A0F-CE86-810B-BD0B-2AE7BAE117CF}"/>
          </ac:spMkLst>
        </pc:spChg>
        <pc:spChg chg="mod ord">
          <ac:chgData name="Niclas Gritzan" userId="20dae132678c37a5" providerId="Windows Live" clId="Web-{137CA3CC-9AF0-4A1C-8769-61CDBEB6AFED}" dt="2024-05-17T14:54:45.843" v="536"/>
          <ac:spMkLst>
            <pc:docMk/>
            <pc:sldMk cId="829961854" sldId="307"/>
            <ac:spMk id="3" creationId="{823CB2C7-8F87-EC35-C57D-7D27DAD69B67}"/>
          </ac:spMkLst>
        </pc:spChg>
        <pc:spChg chg="mod ord">
          <ac:chgData name="Niclas Gritzan" userId="20dae132678c37a5" providerId="Windows Live" clId="Web-{137CA3CC-9AF0-4A1C-8769-61CDBEB6AFED}" dt="2024-05-17T14:54:45.843" v="536"/>
          <ac:spMkLst>
            <pc:docMk/>
            <pc:sldMk cId="829961854" sldId="307"/>
            <ac:spMk id="4" creationId="{07C0CC51-9381-64CA-DAD8-4632B4EABCE2}"/>
          </ac:spMkLst>
        </pc:spChg>
        <pc:spChg chg="mod ord">
          <ac:chgData name="Niclas Gritzan" userId="20dae132678c37a5" providerId="Windows Live" clId="Web-{137CA3CC-9AF0-4A1C-8769-61CDBEB6AFED}" dt="2024-05-17T14:54:52.702" v="539" actId="20577"/>
          <ac:spMkLst>
            <pc:docMk/>
            <pc:sldMk cId="829961854" sldId="307"/>
            <ac:spMk id="5" creationId="{176BA93A-983B-FC22-FE93-3700D71BA6FC}"/>
          </ac:spMkLst>
        </pc:spChg>
        <pc:spChg chg="del mod ord">
          <ac:chgData name="Niclas Gritzan" userId="20dae132678c37a5" providerId="Windows Live" clId="Web-{137CA3CC-9AF0-4A1C-8769-61CDBEB6AFED}" dt="2024-05-17T14:57:30.140" v="604"/>
          <ac:spMkLst>
            <pc:docMk/>
            <pc:sldMk cId="829961854" sldId="307"/>
            <ac:spMk id="6" creationId="{0FAE3E7E-8C24-1B22-E632-DDB0469C588F}"/>
          </ac:spMkLst>
        </pc:spChg>
        <pc:spChg chg="mod ord">
          <ac:chgData name="Niclas Gritzan" userId="20dae132678c37a5" providerId="Windows Live" clId="Web-{137CA3CC-9AF0-4A1C-8769-61CDBEB6AFED}" dt="2024-05-17T14:58:50.515" v="665" actId="20577"/>
          <ac:spMkLst>
            <pc:docMk/>
            <pc:sldMk cId="829961854" sldId="307"/>
            <ac:spMk id="7" creationId="{61C3F80E-4F0F-55CA-6067-A77BF55B2D00}"/>
          </ac:spMkLst>
        </pc:spChg>
        <pc:spChg chg="add mod ord">
          <ac:chgData name="Niclas Gritzan" userId="20dae132678c37a5" providerId="Windows Live" clId="Web-{137CA3CC-9AF0-4A1C-8769-61CDBEB6AFED}" dt="2024-05-17T14:54:45.843" v="536"/>
          <ac:spMkLst>
            <pc:docMk/>
            <pc:sldMk cId="829961854" sldId="307"/>
            <ac:spMk id="8" creationId="{83F00D36-D024-E78C-DDAF-63B11EFBCE0D}"/>
          </ac:spMkLst>
        </pc:spChg>
        <pc:spChg chg="add mod">
          <ac:chgData name="Niclas Gritzan" userId="20dae132678c37a5" providerId="Windows Live" clId="Web-{137CA3CC-9AF0-4A1C-8769-61CDBEB6AFED}" dt="2024-05-17T15:00:03.421" v="700" actId="1076"/>
          <ac:spMkLst>
            <pc:docMk/>
            <pc:sldMk cId="829961854" sldId="307"/>
            <ac:spMk id="15" creationId="{7FF031C7-CCE4-F41B-656E-044490F28FDB}"/>
          </ac:spMkLst>
        </pc:spChg>
        <pc:picChg chg="add mod ord">
          <ac:chgData name="Niclas Gritzan" userId="20dae132678c37a5" providerId="Windows Live" clId="Web-{137CA3CC-9AF0-4A1C-8769-61CDBEB6AFED}" dt="2024-05-17T14:58:35.343" v="640" actId="1076"/>
          <ac:picMkLst>
            <pc:docMk/>
            <pc:sldMk cId="829961854" sldId="307"/>
            <ac:picMk id="9" creationId="{CFDDD6CA-15DF-2E66-1AF8-C37AEB585E56}"/>
          </ac:picMkLst>
        </pc:picChg>
        <pc:picChg chg="add mod">
          <ac:chgData name="Niclas Gritzan" userId="20dae132678c37a5" providerId="Windows Live" clId="Web-{137CA3CC-9AF0-4A1C-8769-61CDBEB6AFED}" dt="2024-05-17T14:59:34.343" v="680" actId="14100"/>
          <ac:picMkLst>
            <pc:docMk/>
            <pc:sldMk cId="829961854" sldId="307"/>
            <ac:picMk id="10" creationId="{1D8A11B2-DFBE-B546-A14D-68358A438210}"/>
          </ac:picMkLst>
        </pc:picChg>
        <pc:picChg chg="add mod">
          <ac:chgData name="Niclas Gritzan" userId="20dae132678c37a5" providerId="Windows Live" clId="Web-{137CA3CC-9AF0-4A1C-8769-61CDBEB6AFED}" dt="2024-05-17T15:00:06.374" v="701" actId="1076"/>
          <ac:picMkLst>
            <pc:docMk/>
            <pc:sldMk cId="829961854" sldId="307"/>
            <ac:picMk id="12" creationId="{795BFC19-BC5B-5530-37DF-0D488A05031F}"/>
          </ac:picMkLst>
        </pc:picChg>
        <pc:picChg chg="add mod">
          <ac:chgData name="Niclas Gritzan" userId="20dae132678c37a5" providerId="Windows Live" clId="Web-{137CA3CC-9AF0-4A1C-8769-61CDBEB6AFED}" dt="2024-05-17T15:00:13.952" v="704" actId="14100"/>
          <ac:picMkLst>
            <pc:docMk/>
            <pc:sldMk cId="829961854" sldId="307"/>
            <ac:picMk id="14" creationId="{0EE36FE4-DCCB-740A-452A-B5EF41A22B09}"/>
          </ac:picMkLst>
        </pc:picChg>
      </pc:sldChg>
      <pc:sldChg chg="modSp new del">
        <pc:chgData name="Niclas Gritzan" userId="20dae132678c37a5" providerId="Windows Live" clId="Web-{137CA3CC-9AF0-4A1C-8769-61CDBEB6AFED}" dt="2024-05-17T15:45:45.308" v="1837"/>
        <pc:sldMkLst>
          <pc:docMk/>
          <pc:sldMk cId="4057409433" sldId="308"/>
        </pc:sldMkLst>
        <pc:spChg chg="mod">
          <ac:chgData name="Niclas Gritzan" userId="20dae132678c37a5" providerId="Windows Live" clId="Web-{137CA3CC-9AF0-4A1C-8769-61CDBEB6AFED}" dt="2024-05-17T15:32:42.043" v="1558" actId="20577"/>
          <ac:spMkLst>
            <pc:docMk/>
            <pc:sldMk cId="4057409433" sldId="308"/>
            <ac:spMk id="5" creationId="{8FCA5054-276A-F248-AC76-777319DBB8B7}"/>
          </ac:spMkLst>
        </pc:spChg>
        <pc:spChg chg="mod">
          <ac:chgData name="Niclas Gritzan" userId="20dae132678c37a5" providerId="Windows Live" clId="Web-{137CA3CC-9AF0-4A1C-8769-61CDBEB6AFED}" dt="2024-05-17T15:45:17.480" v="1836" actId="20577"/>
          <ac:spMkLst>
            <pc:docMk/>
            <pc:sldMk cId="4057409433" sldId="308"/>
            <ac:spMk id="6" creationId="{336E9076-878D-6C76-4131-C8BB30FFA69B}"/>
          </ac:spMkLst>
        </pc:spChg>
        <pc:spChg chg="mod">
          <ac:chgData name="Niclas Gritzan" userId="20dae132678c37a5" providerId="Windows Live" clId="Web-{137CA3CC-9AF0-4A1C-8769-61CDBEB6AFED}" dt="2024-05-17T15:44:21.043" v="1824" actId="20577"/>
          <ac:spMkLst>
            <pc:docMk/>
            <pc:sldMk cId="4057409433" sldId="308"/>
            <ac:spMk id="8" creationId="{835A9DF0-F0E5-8E29-0F15-67EF83AC32A3}"/>
          </ac:spMkLst>
        </pc:spChg>
      </pc:sldChg>
      <pc:sldChg chg="addSp delSp modSp new mod ord modClrScheme chgLayout modNotes">
        <pc:chgData name="Niclas Gritzan" userId="20dae132678c37a5" providerId="Windows Live" clId="Web-{137CA3CC-9AF0-4A1C-8769-61CDBEB6AFED}" dt="2024-05-17T15:46:52.371" v="1890"/>
        <pc:sldMkLst>
          <pc:docMk/>
          <pc:sldMk cId="2712984268" sldId="309"/>
        </pc:sldMkLst>
        <pc:spChg chg="mod ord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2" creationId="{5A67037C-78C3-FB0F-AB8F-2B108120E9B4}"/>
          </ac:spMkLst>
        </pc:spChg>
        <pc:spChg chg="mod ord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3" creationId="{ECE90799-651C-6922-4B9D-BD5B89B4BC8B}"/>
          </ac:spMkLst>
        </pc:spChg>
        <pc:spChg chg="mod ord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4" creationId="{448B1E39-585E-1131-9C71-225E3F9F7331}"/>
          </ac:spMkLst>
        </pc:spChg>
        <pc:spChg chg="mod ord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5" creationId="{F1C83759-0F1B-E3A0-019D-ECF0E902C5F1}"/>
          </ac:spMkLst>
        </pc:spChg>
        <pc:spChg chg="del">
          <ac:chgData name="Niclas Gritzan" userId="20dae132678c37a5" providerId="Windows Live" clId="Web-{137CA3CC-9AF0-4A1C-8769-61CDBEB6AFED}" dt="2024-05-17T15:34:55.621" v="1587"/>
          <ac:spMkLst>
            <pc:docMk/>
            <pc:sldMk cId="2712984268" sldId="309"/>
            <ac:spMk id="6" creationId="{372419B7-4E13-39D9-762D-56BE45531A5F}"/>
          </ac:spMkLst>
        </pc:spChg>
        <pc:spChg chg="del mod ord">
          <ac:chgData name="Niclas Gritzan" userId="20dae132678c37a5" providerId="Windows Live" clId="Web-{137CA3CC-9AF0-4A1C-8769-61CDBEB6AFED}" dt="2024-05-17T15:35:22.653" v="1594"/>
          <ac:spMkLst>
            <pc:docMk/>
            <pc:sldMk cId="2712984268" sldId="309"/>
            <ac:spMk id="7" creationId="{E033B84B-4870-C1EB-3EAD-B2543D0CE449}"/>
          </ac:spMkLst>
        </pc:spChg>
        <pc:spChg chg="del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8" creationId="{2FAA6B80-CD2E-DC2D-FDE6-5E818EF67578}"/>
          </ac:spMkLst>
        </pc:spChg>
        <pc:spChg chg="add del mod ord">
          <ac:chgData name="Niclas Gritzan" userId="20dae132678c37a5" providerId="Windows Live" clId="Web-{137CA3CC-9AF0-4A1C-8769-61CDBEB6AFED}" dt="2024-05-17T15:35:26.762" v="1596"/>
          <ac:spMkLst>
            <pc:docMk/>
            <pc:sldMk cId="2712984268" sldId="309"/>
            <ac:spMk id="11" creationId="{0641F764-3CB8-9780-EB6A-FB1B3F7D94F8}"/>
          </ac:spMkLst>
        </pc:spChg>
        <pc:spChg chg="add mod">
          <ac:chgData name="Niclas Gritzan" userId="20dae132678c37a5" providerId="Windows Live" clId="Web-{137CA3CC-9AF0-4A1C-8769-61CDBEB6AFED}" dt="2024-05-17T15:36:05.465" v="1635" actId="20577"/>
          <ac:spMkLst>
            <pc:docMk/>
            <pc:sldMk cId="2712984268" sldId="309"/>
            <ac:spMk id="14" creationId="{0BD279BA-CCB9-E950-8E0D-366ECF2675D0}"/>
          </ac:spMkLst>
        </pc:spChg>
        <pc:picChg chg="add del mod ord">
          <ac:chgData name="Niclas Gritzan" userId="20dae132678c37a5" providerId="Windows Live" clId="Web-{137CA3CC-9AF0-4A1C-8769-61CDBEB6AFED}" dt="2024-05-17T15:35:03.278" v="1592"/>
          <ac:picMkLst>
            <pc:docMk/>
            <pc:sldMk cId="2712984268" sldId="309"/>
            <ac:picMk id="9" creationId="{C077AEEC-C501-026C-F641-6ADD6555820E}"/>
          </ac:picMkLst>
        </pc:picChg>
        <pc:picChg chg="add del mod ord">
          <ac:chgData name="Niclas Gritzan" userId="20dae132678c37a5" providerId="Windows Live" clId="Web-{137CA3CC-9AF0-4A1C-8769-61CDBEB6AFED}" dt="2024-05-17T15:35:24.840" v="1595"/>
          <ac:picMkLst>
            <pc:docMk/>
            <pc:sldMk cId="2712984268" sldId="309"/>
            <ac:picMk id="12" creationId="{DF5564F4-6C74-49E9-3A17-F74108324149}"/>
          </ac:picMkLst>
        </pc:picChg>
        <pc:picChg chg="add mod ord">
          <ac:chgData name="Niclas Gritzan" userId="20dae132678c37a5" providerId="Windows Live" clId="Web-{137CA3CC-9AF0-4A1C-8769-61CDBEB6AFED}" dt="2024-05-17T15:37:15.184" v="1637" actId="1076"/>
          <ac:picMkLst>
            <pc:docMk/>
            <pc:sldMk cId="2712984268" sldId="309"/>
            <ac:picMk id="15" creationId="{529AFD4D-B8D8-0423-CCB8-B616A861C118}"/>
          </ac:picMkLst>
        </pc:picChg>
      </pc:sldChg>
      <pc:sldChg chg="addSp delSp modSp new modNotes">
        <pc:chgData name="Niclas Gritzan" userId="20dae132678c37a5" providerId="Windows Live" clId="Web-{137CA3CC-9AF0-4A1C-8769-61CDBEB6AFED}" dt="2024-05-17T16:06:58.948" v="2152"/>
        <pc:sldMkLst>
          <pc:docMk/>
          <pc:sldMk cId="2534302261" sldId="310"/>
        </pc:sldMkLst>
        <pc:spChg chg="mod">
          <ac:chgData name="Niclas Gritzan" userId="20dae132678c37a5" providerId="Windows Live" clId="Web-{137CA3CC-9AF0-4A1C-8769-61CDBEB6AFED}" dt="2024-05-17T16:02:54.667" v="2042" actId="20577"/>
          <ac:spMkLst>
            <pc:docMk/>
            <pc:sldMk cId="2534302261" sldId="310"/>
            <ac:spMk id="5" creationId="{8963FE44-F404-F885-C71C-283AE97777E0}"/>
          </ac:spMkLst>
        </pc:spChg>
        <pc:spChg chg="del">
          <ac:chgData name="Niclas Gritzan" userId="20dae132678c37a5" providerId="Windows Live" clId="Web-{137CA3CC-9AF0-4A1C-8769-61CDBEB6AFED}" dt="2024-05-17T16:05:11.589" v="2043"/>
          <ac:spMkLst>
            <pc:docMk/>
            <pc:sldMk cId="2534302261" sldId="310"/>
            <ac:spMk id="7" creationId="{7423956C-A77C-F442-0C83-2D5B0C4B9420}"/>
          </ac:spMkLst>
        </pc:spChg>
        <pc:picChg chg="add mod ord">
          <ac:chgData name="Niclas Gritzan" userId="20dae132678c37a5" providerId="Windows Live" clId="Web-{137CA3CC-9AF0-4A1C-8769-61CDBEB6AFED}" dt="2024-05-17T16:06:09.479" v="2051" actId="1076"/>
          <ac:picMkLst>
            <pc:docMk/>
            <pc:sldMk cId="2534302261" sldId="310"/>
            <ac:picMk id="9" creationId="{F071B8C0-C12A-173E-15FD-41530E13806B}"/>
          </ac:picMkLst>
        </pc:picChg>
      </pc:sldChg>
    </pc:docChg>
  </pc:docChgLst>
  <pc:docChgLst>
    <pc:chgData name="Gastbenutzer" providerId="Windows Live" clId="Web-{917970AC-77CE-4EF2-93EC-18A975A7096E}"/>
    <pc:docChg chg="addSld modSld">
      <pc:chgData name="Gastbenutzer" userId="" providerId="Windows Live" clId="Web-{917970AC-77CE-4EF2-93EC-18A975A7096E}" dt="2024-05-15T11:25:05.142" v="108" actId="1076"/>
      <pc:docMkLst>
        <pc:docMk/>
      </pc:docMkLst>
      <pc:sldChg chg="modSp">
        <pc:chgData name="Gastbenutzer" userId="" providerId="Windows Live" clId="Web-{917970AC-77CE-4EF2-93EC-18A975A7096E}" dt="2024-05-15T11:06:25.060" v="0" actId="20577"/>
        <pc:sldMkLst>
          <pc:docMk/>
          <pc:sldMk cId="2136432144" sldId="258"/>
        </pc:sldMkLst>
        <pc:spChg chg="mod">
          <ac:chgData name="Gastbenutzer" userId="" providerId="Windows Live" clId="Web-{917970AC-77CE-4EF2-93EC-18A975A7096E}" dt="2024-05-15T11:06:25.060" v="0" actId="20577"/>
          <ac:spMkLst>
            <pc:docMk/>
            <pc:sldMk cId="2136432144" sldId="258"/>
            <ac:spMk id="2" creationId="{00000000-0000-0000-0000-000000000000}"/>
          </ac:spMkLst>
        </pc:spChg>
      </pc:sldChg>
      <pc:sldChg chg="add">
        <pc:chgData name="Gastbenutzer" userId="" providerId="Windows Live" clId="Web-{917970AC-77CE-4EF2-93EC-18A975A7096E}" dt="2024-05-15T11:06:56.451" v="1"/>
        <pc:sldMkLst>
          <pc:docMk/>
          <pc:sldMk cId="669897193" sldId="272"/>
        </pc:sldMkLst>
      </pc:sldChg>
      <pc:sldChg chg="add">
        <pc:chgData name="Gastbenutzer" userId="" providerId="Windows Live" clId="Web-{917970AC-77CE-4EF2-93EC-18A975A7096E}" dt="2024-05-15T11:06:56.467" v="2"/>
        <pc:sldMkLst>
          <pc:docMk/>
          <pc:sldMk cId="1767660052" sldId="273"/>
        </pc:sldMkLst>
      </pc:sldChg>
      <pc:sldChg chg="add">
        <pc:chgData name="Gastbenutzer" userId="" providerId="Windows Live" clId="Web-{917970AC-77CE-4EF2-93EC-18A975A7096E}" dt="2024-05-15T11:06:56.529" v="3"/>
        <pc:sldMkLst>
          <pc:docMk/>
          <pc:sldMk cId="3819398070" sldId="274"/>
        </pc:sldMkLst>
      </pc:sldChg>
      <pc:sldChg chg="add">
        <pc:chgData name="Gastbenutzer" userId="" providerId="Windows Live" clId="Web-{917970AC-77CE-4EF2-93EC-18A975A7096E}" dt="2024-05-15T11:06:56.654" v="4"/>
        <pc:sldMkLst>
          <pc:docMk/>
          <pc:sldMk cId="4229795043" sldId="275"/>
        </pc:sldMkLst>
      </pc:sldChg>
      <pc:sldChg chg="add">
        <pc:chgData name="Gastbenutzer" userId="" providerId="Windows Live" clId="Web-{917970AC-77CE-4EF2-93EC-18A975A7096E}" dt="2024-05-15T11:06:56.858" v="5"/>
        <pc:sldMkLst>
          <pc:docMk/>
          <pc:sldMk cId="2301826795" sldId="276"/>
        </pc:sldMkLst>
      </pc:sldChg>
      <pc:sldChg chg="add">
        <pc:chgData name="Gastbenutzer" userId="" providerId="Windows Live" clId="Web-{917970AC-77CE-4EF2-93EC-18A975A7096E}" dt="2024-05-15T11:06:56.858" v="6"/>
        <pc:sldMkLst>
          <pc:docMk/>
          <pc:sldMk cId="873405088" sldId="277"/>
        </pc:sldMkLst>
      </pc:sldChg>
      <pc:sldChg chg="add">
        <pc:chgData name="Gastbenutzer" userId="" providerId="Windows Live" clId="Web-{917970AC-77CE-4EF2-93EC-18A975A7096E}" dt="2024-05-15T11:06:56.920" v="7"/>
        <pc:sldMkLst>
          <pc:docMk/>
          <pc:sldMk cId="2725247876" sldId="278"/>
        </pc:sldMkLst>
      </pc:sldChg>
      <pc:sldChg chg="add">
        <pc:chgData name="Gastbenutzer" userId="" providerId="Windows Live" clId="Web-{917970AC-77CE-4EF2-93EC-18A975A7096E}" dt="2024-05-15T11:06:57.108" v="8"/>
        <pc:sldMkLst>
          <pc:docMk/>
          <pc:sldMk cId="3478667591" sldId="279"/>
        </pc:sldMkLst>
      </pc:sldChg>
      <pc:sldChg chg="add">
        <pc:chgData name="Gastbenutzer" userId="" providerId="Windows Live" clId="Web-{917970AC-77CE-4EF2-93EC-18A975A7096E}" dt="2024-05-15T11:06:57.123" v="9"/>
        <pc:sldMkLst>
          <pc:docMk/>
          <pc:sldMk cId="2354920465" sldId="280"/>
        </pc:sldMkLst>
      </pc:sldChg>
      <pc:sldChg chg="add">
        <pc:chgData name="Gastbenutzer" userId="" providerId="Windows Live" clId="Web-{917970AC-77CE-4EF2-93EC-18A975A7096E}" dt="2024-05-15T11:06:57.139" v="10"/>
        <pc:sldMkLst>
          <pc:docMk/>
          <pc:sldMk cId="432906032" sldId="281"/>
        </pc:sldMkLst>
      </pc:sldChg>
      <pc:sldChg chg="modSp new">
        <pc:chgData name="Gastbenutzer" userId="" providerId="Windows Live" clId="Web-{917970AC-77CE-4EF2-93EC-18A975A7096E}" dt="2024-05-15T11:11:13.272" v="31" actId="20577"/>
        <pc:sldMkLst>
          <pc:docMk/>
          <pc:sldMk cId="705974057" sldId="282"/>
        </pc:sldMkLst>
        <pc:spChg chg="mod">
          <ac:chgData name="Gastbenutzer" userId="" providerId="Windows Live" clId="Web-{917970AC-77CE-4EF2-93EC-18A975A7096E}" dt="2024-05-15T11:11:13.272" v="31" actId="20577"/>
          <ac:spMkLst>
            <pc:docMk/>
            <pc:sldMk cId="705974057" sldId="282"/>
            <ac:spMk id="5" creationId="{A5FE07DA-2F4E-9CCF-266D-1435A913C9BF}"/>
          </ac:spMkLst>
        </pc:spChg>
      </pc:sldChg>
      <pc:sldChg chg="modSp new">
        <pc:chgData name="Gastbenutzer" userId="" providerId="Windows Live" clId="Web-{917970AC-77CE-4EF2-93EC-18A975A7096E}" dt="2024-05-15T11:13:18.354" v="52" actId="20577"/>
        <pc:sldMkLst>
          <pc:docMk/>
          <pc:sldMk cId="3099932717" sldId="283"/>
        </pc:sldMkLst>
        <pc:spChg chg="mod">
          <ac:chgData name="Gastbenutzer" userId="" providerId="Windows Live" clId="Web-{917970AC-77CE-4EF2-93EC-18A975A7096E}" dt="2024-05-15T11:13:18.354" v="52" actId="20577"/>
          <ac:spMkLst>
            <pc:docMk/>
            <pc:sldMk cId="3099932717" sldId="283"/>
            <ac:spMk id="5" creationId="{A37CDFE1-3B61-B398-AB9D-DD113617EE11}"/>
          </ac:spMkLst>
        </pc:spChg>
      </pc:sldChg>
      <pc:sldChg chg="addSp delSp modSp new">
        <pc:chgData name="Gastbenutzer" userId="" providerId="Windows Live" clId="Web-{917970AC-77CE-4EF2-93EC-18A975A7096E}" dt="2024-05-15T11:25:05.142" v="108" actId="1076"/>
        <pc:sldMkLst>
          <pc:docMk/>
          <pc:sldMk cId="1478657322" sldId="284"/>
        </pc:sldMkLst>
        <pc:spChg chg="mod">
          <ac:chgData name="Gastbenutzer" userId="" providerId="Windows Live" clId="Web-{917970AC-77CE-4EF2-93EC-18A975A7096E}" dt="2024-05-15T11:22:37.887" v="90" actId="20577"/>
          <ac:spMkLst>
            <pc:docMk/>
            <pc:sldMk cId="1478657322" sldId="284"/>
            <ac:spMk id="5" creationId="{3CF9C9F0-F5DF-7F55-51A3-43B8D73F5AD6}"/>
          </ac:spMkLst>
        </pc:spChg>
        <pc:spChg chg="del">
          <ac:chgData name="Gastbenutzer" userId="" providerId="Windows Live" clId="Web-{917970AC-77CE-4EF2-93EC-18A975A7096E}" dt="2024-05-15T11:21:33.198" v="57"/>
          <ac:spMkLst>
            <pc:docMk/>
            <pc:sldMk cId="1478657322" sldId="284"/>
            <ac:spMk id="6" creationId="{C307227D-1280-2B96-010E-DD6836E1C19B}"/>
          </ac:spMkLst>
        </pc:spChg>
        <pc:spChg chg="del">
          <ac:chgData name="Gastbenutzer" userId="" providerId="Windows Live" clId="Web-{917970AC-77CE-4EF2-93EC-18A975A7096E}" dt="2024-05-15T11:21:41.370" v="58"/>
          <ac:spMkLst>
            <pc:docMk/>
            <pc:sldMk cId="1478657322" sldId="284"/>
            <ac:spMk id="7" creationId="{040FA1FE-051C-44E9-BE23-59AB61676ECE}"/>
          </ac:spMkLst>
        </pc:spChg>
        <pc:spChg chg="mod">
          <ac:chgData name="Gastbenutzer" userId="" providerId="Windows Live" clId="Web-{917970AC-77CE-4EF2-93EC-18A975A7096E}" dt="2024-05-15T11:24:59.923" v="107" actId="1076"/>
          <ac:spMkLst>
            <pc:docMk/>
            <pc:sldMk cId="1478657322" sldId="284"/>
            <ac:spMk id="8" creationId="{E6283514-2F4D-528B-F916-4050CB6EC55B}"/>
          </ac:spMkLst>
        </pc:spChg>
        <pc:spChg chg="add del mod">
          <ac:chgData name="Gastbenutzer" userId="" providerId="Windows Live" clId="Web-{917970AC-77CE-4EF2-93EC-18A975A7096E}" dt="2024-05-15T11:21:58.824" v="62"/>
          <ac:spMkLst>
            <pc:docMk/>
            <pc:sldMk cId="1478657322" sldId="284"/>
            <ac:spMk id="11" creationId="{7096AE21-A1D0-8962-87AE-EA6162C22F40}"/>
          </ac:spMkLst>
        </pc:spChg>
        <pc:picChg chg="add del mod ord">
          <ac:chgData name="Gastbenutzer" userId="" providerId="Windows Live" clId="Web-{917970AC-77CE-4EF2-93EC-18A975A7096E}" dt="2024-05-15T11:21:55.074" v="61"/>
          <ac:picMkLst>
            <pc:docMk/>
            <pc:sldMk cId="1478657322" sldId="284"/>
            <ac:picMk id="9" creationId="{1222B281-CFB7-729C-5DB0-EF0D9BC20533}"/>
          </ac:picMkLst>
        </pc:picChg>
        <pc:picChg chg="add mod ord">
          <ac:chgData name="Gastbenutzer" userId="" providerId="Windows Live" clId="Web-{917970AC-77CE-4EF2-93EC-18A975A7096E}" dt="2024-05-15T11:25:05.142" v="108" actId="1076"/>
          <ac:picMkLst>
            <pc:docMk/>
            <pc:sldMk cId="1478657322" sldId="284"/>
            <ac:picMk id="12" creationId="{6B8845E2-075C-2100-0C4C-E02F097AF5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42DD7-6712-45F0-90F4-295F786127BE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61880-C36E-4296-A48B-46535A98D5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72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Main </a:t>
            </a:r>
            <a:r>
              <a:rPr lang="de-DE" err="1"/>
              <a:t>Disadvantage</a:t>
            </a:r>
            <a:r>
              <a:rPr lang="de-DE"/>
              <a:t>: The </a:t>
            </a:r>
            <a:r>
              <a:rPr lang="en-US"/>
              <a:t>representation it learns can be trivial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if the hidden layer is at least as large as the input, hidden units can each learn to “copy” a single input dimension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36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Main </a:t>
            </a:r>
            <a:r>
              <a:rPr lang="de-DE" err="1"/>
              <a:t>Disadvantage</a:t>
            </a:r>
            <a:r>
              <a:rPr lang="de-DE"/>
              <a:t>: The </a:t>
            </a:r>
            <a:r>
              <a:rPr lang="en-US"/>
              <a:t>representation it learns can be trivial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if the hidden layer is at least as large as the input, hidden units can each learn to “copy” a single input dimension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962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Schwarz=0 -&gt; connection fällt weg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9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Schwarz=0 -&gt; connection fällt weg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67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4449" y="949330"/>
            <a:ext cx="8038726" cy="5423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" t="40599" r="2900"/>
          <a:stretch/>
        </p:blipFill>
        <p:spPr>
          <a:xfrm>
            <a:off x="-36511" y="1563638"/>
            <a:ext cx="9217024" cy="3788305"/>
          </a:xfrm>
          <a:prstGeom prst="rect">
            <a:avLst/>
          </a:prstGeom>
        </p:spPr>
      </p:pic>
      <p:cxnSp>
        <p:nvCxnSpPr>
          <p:cNvPr id="8" name="Gerade Verbindung 8"/>
          <p:cNvCxnSpPr/>
          <p:nvPr userDrawn="1"/>
        </p:nvCxnSpPr>
        <p:spPr>
          <a:xfrm>
            <a:off x="0" y="808875"/>
            <a:ext cx="9180513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" y="195262"/>
            <a:ext cx="1429819" cy="4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19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Pict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636E619-829A-4F56-8D6E-D8741D4D65A5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3999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3853302"/>
            <a:ext cx="8208963" cy="431800"/>
          </a:xfrm>
        </p:spPr>
        <p:txBody>
          <a:bodyPr/>
          <a:lstStyle>
            <a:lvl1pPr marL="177800" indent="-177800">
              <a:defRPr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>
                <a:solidFill>
                  <a:schemeClr val="tx1"/>
                </a:solidFill>
              </a:rPr>
              <a:t>Click </a:t>
            </a:r>
            <a:r>
              <a:rPr lang="de-DE" sz="1150" err="1">
                <a:solidFill>
                  <a:schemeClr val="tx1"/>
                </a:solidFill>
              </a:rPr>
              <a:t>to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edit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caption</a:t>
            </a:r>
            <a:r>
              <a:rPr lang="de-DE" sz="115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</a:t>
            </a:r>
            <a:r>
              <a:rPr lang="de-DE" sz="900" err="1">
                <a:solidFill>
                  <a:schemeClr val="tx1"/>
                </a:solidFill>
              </a:rPr>
              <a:t>colors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for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graphics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and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diagrams</a:t>
            </a:r>
            <a:endParaRPr lang="de-DE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wo Pictur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2881A47-CEF9-4669-A5B6-716FAA3F8A03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467224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6" y="3853302"/>
            <a:ext cx="4216400" cy="431800"/>
          </a:xfrm>
        </p:spPr>
        <p:txBody>
          <a:bodyPr/>
          <a:lstStyle>
            <a:lvl1pPr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>
                <a:solidFill>
                  <a:schemeClr val="tx1"/>
                </a:solidFill>
              </a:rPr>
              <a:t>Click </a:t>
            </a:r>
            <a:r>
              <a:rPr lang="de-DE" sz="1150" err="1">
                <a:solidFill>
                  <a:schemeClr val="tx1"/>
                </a:solidFill>
              </a:rPr>
              <a:t>to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edit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caption</a:t>
            </a:r>
            <a:r>
              <a:rPr lang="de-DE" sz="115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6" hasCustomPrompt="1"/>
          </p:nvPr>
        </p:nvSpPr>
        <p:spPr>
          <a:xfrm>
            <a:off x="4674122" y="-1"/>
            <a:ext cx="4467224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5" y="3853302"/>
            <a:ext cx="4216400" cy="431800"/>
          </a:xfrm>
        </p:spPr>
        <p:txBody>
          <a:bodyPr/>
          <a:lstStyle>
            <a:lvl1pPr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>
                <a:solidFill>
                  <a:schemeClr val="tx1"/>
                </a:solidFill>
              </a:rPr>
              <a:t>Click </a:t>
            </a:r>
            <a:r>
              <a:rPr lang="de-DE" sz="1150" err="1">
                <a:solidFill>
                  <a:schemeClr val="tx1"/>
                </a:solidFill>
              </a:rPr>
              <a:t>to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edit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caption</a:t>
            </a:r>
            <a:r>
              <a:rPr lang="de-DE" sz="115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colors for graphics and diagrams</a:t>
            </a:r>
          </a:p>
        </p:txBody>
      </p:sp>
    </p:spTree>
    <p:extLst>
      <p:ext uri="{BB962C8B-B14F-4D97-AF65-F5344CB8AC3E}">
        <p14:creationId xmlns:p14="http://schemas.microsoft.com/office/powerpoint/2010/main" val="3808379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44" userDrawn="1">
          <p15:clr>
            <a:srgbClr val="FBAE40"/>
          </p15:clr>
        </p15:guide>
        <p15:guide id="3" pos="2816" userDrawn="1">
          <p15:clr>
            <a:srgbClr val="FBAE40"/>
          </p15:clr>
        </p15:guide>
        <p15:guide id="4" orient="horz" pos="261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Chapter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DAA4B11-B4B0-49B5-A03B-13E36C198DFC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0" y="0"/>
            <a:ext cx="9144000" cy="4516438"/>
          </a:xfrm>
          <a:prstGeom prst="rect">
            <a:avLst/>
          </a:prstGeom>
          <a:solidFill>
            <a:srgbClr val="84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CHAPTER 01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subline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291909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Chapter Break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7DE7521-E1C3-41F3-AA5C-FE982A513A48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45164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CHAPTER 01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subline</a:t>
            </a:r>
            <a:r>
              <a:rPr lang="de-DE"/>
              <a:t> (optional)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126937" y="4515960"/>
            <a:ext cx="9300818" cy="478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89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End /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D9E04B5-CB26-4E6C-B931-A7DF7A4B9FD8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75472" y="471192"/>
            <a:ext cx="6192738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title: </a:t>
            </a:r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77899" y="1725613"/>
            <a:ext cx="6190311" cy="19986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defTabSz="0">
              <a:spcBef>
                <a:spcPts val="50"/>
              </a:spcBef>
              <a:tabLst>
                <a:tab pos="180000" algn="l"/>
              </a:tabLst>
            </a:pPr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contact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102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GFnZT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S4AAKQcAAAKNAAAVR4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AA29-67D2-885C-9C65-9109E42B6AC4}" type="datetime1">
              <a:t>12.07.2024</a:t>
            </a:fld>
            <a:endParaRPr/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GFnZT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xhQAAKgcAACYLQAAWR4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r>
              <a:t>Name, Organizational Unit | Presentation Title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EgAAAAA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DpjaE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jQAAIEcAAC1NgAAzB0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8E94-DAD2-8878-9C65-2C2DC02B6A79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854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Title - ad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4449" y="949330"/>
            <a:ext cx="8038726" cy="5423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cxnSp>
        <p:nvCxnSpPr>
          <p:cNvPr id="8" name="Gerade Verbindung 8"/>
          <p:cNvCxnSpPr/>
          <p:nvPr userDrawn="1"/>
        </p:nvCxnSpPr>
        <p:spPr>
          <a:xfrm>
            <a:off x="0" y="808875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-8930" y="1563689"/>
            <a:ext cx="9152930" cy="35798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" y="195262"/>
            <a:ext cx="1429819" cy="4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2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4" y="464468"/>
            <a:ext cx="8642349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5" y="1058863"/>
            <a:ext cx="8642350" cy="26654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columns</a:t>
            </a:r>
            <a:r>
              <a:rPr lang="de-DE"/>
              <a:t>)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1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3429216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wo columns +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D5C422D-0043-4048-8FB6-2CDB4B7E3357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464468"/>
            <a:ext cx="864235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6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6" y="1058863"/>
            <a:ext cx="8642348" cy="26654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columns</a:t>
            </a:r>
            <a:r>
              <a:rPr lang="de-DE"/>
              <a:t>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05586" y="3435846"/>
            <a:ext cx="2087588" cy="936129"/>
          </a:xfrm>
          <a:solidFill>
            <a:schemeClr val="accent5">
              <a:lumMod val="40000"/>
              <a:lumOff val="60000"/>
            </a:schemeClr>
          </a:solidFill>
        </p:spPr>
        <p:txBody>
          <a:bodyPr lIns="72000" tIns="72000" bIns="72000"/>
          <a:lstStyle>
            <a:lvl1pPr marL="0" indent="0" defTabSz="0">
              <a:spcBef>
                <a:spcPts val="0"/>
              </a:spcBef>
              <a:buClr>
                <a:schemeClr val="tx1"/>
              </a:buClr>
              <a:buFontTx/>
              <a:buNone/>
              <a:tabLst>
                <a:tab pos="180000" algn="l"/>
              </a:tabLst>
              <a:defRPr sz="1000" b="0"/>
            </a:lvl1pPr>
            <a:lvl2pPr marL="0" indent="0">
              <a:buClr>
                <a:schemeClr val="tx1"/>
              </a:buClr>
              <a:buFont typeface="+mj-lt"/>
              <a:buNone/>
              <a:defRPr sz="1000"/>
            </a:lvl2pPr>
            <a:lvl3pPr marL="228600" indent="-228600">
              <a:buClr>
                <a:schemeClr val="tx1"/>
              </a:buClr>
              <a:buFont typeface="+mj-lt"/>
              <a:buAutoNum type="arabicPeriod"/>
              <a:defRPr sz="1000"/>
            </a:lvl3pPr>
            <a:lvl4pPr marL="228600" indent="-228600">
              <a:buClr>
                <a:schemeClr val="tx1"/>
              </a:buClr>
              <a:buFont typeface="+mj-lt"/>
              <a:buAutoNum type="arabicPeriod"/>
              <a:defRPr sz="1000"/>
            </a:lvl4pPr>
            <a:lvl5pPr marL="228600" indent="-228600">
              <a:buClr>
                <a:schemeClr val="tx1"/>
              </a:buClr>
              <a:buFont typeface="+mj-lt"/>
              <a:buAutoNum type="arabicPeriod"/>
              <a:defRPr sz="1000"/>
            </a:lvl5pPr>
          </a:lstStyle>
          <a:p>
            <a:pPr defTabSz="0">
              <a:spcBef>
                <a:spcPts val="0"/>
              </a:spcBef>
              <a:buClr>
                <a:schemeClr val="tx1"/>
              </a:buClr>
              <a:tabLst>
                <a:tab pos="180000" algn="l"/>
              </a:tabLst>
            </a:pPr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legend</a:t>
            </a:r>
          </a:p>
          <a:p>
            <a:pPr lvl="1"/>
            <a:endParaRPr lang="de-DE"/>
          </a:p>
        </p:txBody>
      </p:sp>
      <p:sp>
        <p:nvSpPr>
          <p:cNvPr id="10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42337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539553" y="3917547"/>
            <a:ext cx="6048672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90229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E871DD7-F014-4238-ABB8-38A075B5760E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464468"/>
            <a:ext cx="864235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6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5" y="1058863"/>
            <a:ext cx="8642350" cy="2665412"/>
          </a:xfrm>
        </p:spPr>
        <p:txBody>
          <a:bodyPr rIns="0" numCol="3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(</a:t>
            </a:r>
            <a:r>
              <a:rPr lang="de-DE" err="1"/>
              <a:t>three</a:t>
            </a:r>
            <a:r>
              <a:rPr lang="de-DE"/>
              <a:t> </a:t>
            </a:r>
            <a:r>
              <a:rPr lang="de-DE" err="1"/>
              <a:t>columns</a:t>
            </a:r>
            <a:r>
              <a:rPr lang="de-DE"/>
              <a:t>) </a:t>
            </a:r>
          </a:p>
          <a:p>
            <a: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</a:pPr>
            <a:endParaRPr lang="de-DE" sz="1650">
              <a:solidFill>
                <a:schemeClr val="tx1"/>
              </a:solidFill>
            </a:endParaRPr>
          </a:p>
        </p:txBody>
      </p:sp>
      <p:sp>
        <p:nvSpPr>
          <p:cNvPr id="9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23062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subline, two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626A3B-31EF-436A-ADB5-442F8F97EB21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70300" y="464468"/>
            <a:ext cx="8622129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63576" y="1016714"/>
            <a:ext cx="8629598" cy="666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subline</a:t>
            </a:r>
            <a:r>
              <a:rPr lang="de-DE"/>
              <a:t> (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)</a:t>
            </a:r>
          </a:p>
        </p:txBody>
      </p:sp>
      <p:sp>
        <p:nvSpPr>
          <p:cNvPr id="11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6853" y="1851669"/>
            <a:ext cx="8637066" cy="1872605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 baseline="0"/>
            </a:lvl1pPr>
          </a:lstStyle>
          <a:p>
            <a:r>
              <a:rPr lang="en-US"/>
              <a:t>Click to edit text (two columns)</a:t>
            </a:r>
            <a:endParaRPr lang="de-DE"/>
          </a:p>
        </p:txBody>
      </p:sp>
      <p:sp>
        <p:nvSpPr>
          <p:cNvPr id="10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462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21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subline, two columns of text #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1D6C291-AF0D-4236-A0FC-4A40B7923779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1355" y="464468"/>
            <a:ext cx="8631819" cy="8831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 (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)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61355" y="1413402"/>
            <a:ext cx="8631819" cy="666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subline</a:t>
            </a:r>
            <a:r>
              <a:rPr lang="de-DE"/>
              <a:t> (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)</a:t>
            </a:r>
          </a:p>
        </p:txBody>
      </p:sp>
      <p:sp>
        <p:nvSpPr>
          <p:cNvPr id="8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61354" y="2226732"/>
            <a:ext cx="8631819" cy="1497543"/>
          </a:xfrm>
        </p:spPr>
        <p:txBody>
          <a:bodyPr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en-US"/>
              <a:t>Click to edit text (two columns)</a:t>
            </a:r>
            <a:endParaRPr lang="de-DE"/>
          </a:p>
          <a:p>
            <a: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</a:pPr>
            <a:endParaRPr lang="de-DE" sz="1650">
              <a:solidFill>
                <a:schemeClr val="tx1"/>
              </a:solidFill>
            </a:endParaRPr>
          </a:p>
        </p:txBody>
      </p:sp>
      <p:sp>
        <p:nvSpPr>
          <p:cNvPr id="12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82545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2" userDrawn="1">
          <p15:clr>
            <a:srgbClr val="FBAE40"/>
          </p15:clr>
        </p15:guide>
        <p15:guide id="2" orient="horz" pos="1529" userDrawn="1">
          <p15:clr>
            <a:srgbClr val="FBAE40"/>
          </p15:clr>
        </p15:guide>
        <p15:guide id="3" orient="horz" pos="9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60975" y="464468"/>
            <a:ext cx="417114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260975" y="1058863"/>
            <a:ext cx="4167010" cy="3313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(one column, next to picture)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4572000" y="555625"/>
            <a:ext cx="4572000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251520" y="-754564"/>
            <a:ext cx="3327534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</a:t>
            </a:r>
            <a:r>
              <a:rPr lang="de-DE" sz="900" err="1">
                <a:solidFill>
                  <a:schemeClr val="tx1"/>
                </a:solidFill>
              </a:rPr>
              <a:t>colors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for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graphics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and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diagrams</a:t>
            </a:r>
            <a:endParaRPr lang="de-DE" sz="900">
              <a:solidFill>
                <a:schemeClr val="tx1"/>
              </a:solidFill>
            </a:endParaRPr>
          </a:p>
        </p:txBody>
      </p:sp>
      <p:cxnSp>
        <p:nvCxnSpPr>
          <p:cNvPr id="18" name="Gerade Verbindung 8"/>
          <p:cNvCxnSpPr/>
          <p:nvPr userDrawn="1"/>
        </p:nvCxnSpPr>
        <p:spPr>
          <a:xfrm>
            <a:off x="0" y="4516438"/>
            <a:ext cx="9173881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05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(two columns)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0E5CCE-069C-42EC-A5DE-193A9814F8E5}" type="datetime1">
              <a:rPr lang="en-US" smtClean="0"/>
              <a:t>7/12/2024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75550" y="464468"/>
            <a:ext cx="5376761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60975" y="1058863"/>
            <a:ext cx="5391145" cy="33131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pPr lvl="0"/>
            <a:r>
              <a:rPr lang="en-US"/>
              <a:t>Click to edit text (two columns, next to picture)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795962" y="555625"/>
            <a:ext cx="3348037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colors for graphics and diagrams</a:t>
            </a:r>
          </a:p>
        </p:txBody>
      </p:sp>
      <p:cxnSp>
        <p:nvCxnSpPr>
          <p:cNvPr id="15" name="Gerade Verbindung 8"/>
          <p:cNvCxnSpPr/>
          <p:nvPr userDrawn="1"/>
        </p:nvCxnSpPr>
        <p:spPr>
          <a:xfrm>
            <a:off x="0" y="4516438"/>
            <a:ext cx="9173881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663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5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b="1">
                <a:solidFill>
                  <a:srgbClr val="84B81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CECEBB-547B-4598-95D8-3FB4D608B5D5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0" y="4516438"/>
            <a:ext cx="9144000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elplatzhalter 2"/>
          <p:cNvSpPr>
            <a:spLocks noGrp="1"/>
          </p:cNvSpPr>
          <p:nvPr>
            <p:ph type="title"/>
          </p:nvPr>
        </p:nvSpPr>
        <p:spPr>
          <a:xfrm>
            <a:off x="971600" y="3917547"/>
            <a:ext cx="7488187" cy="5539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84213" y="1058863"/>
            <a:ext cx="7775574" cy="2665412"/>
          </a:xfrm>
          <a:prstGeom prst="rect">
            <a:avLst/>
          </a:prstGeom>
        </p:spPr>
        <p:txBody>
          <a:bodyPr vert="horz" lIns="0" tIns="0" rIns="72000" bIns="0" rtlCol="0">
            <a:noAutofit/>
          </a:bodyPr>
          <a:lstStyle/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Fifith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2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BCF4BDB0-F1F8-4F93-AFE6-575F74E1B40A}" type="datetime1">
              <a:rPr lang="en-US" smtClean="0"/>
              <a:t>7/12/2024</a:t>
            </a:fld>
            <a:endParaRPr lang="de-DE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3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de-DE"/>
              <a:t>Name, </a:t>
            </a:r>
            <a:r>
              <a:rPr lang="de-DE" err="1"/>
              <a:t>Organizational</a:t>
            </a:r>
            <a:r>
              <a:rPr lang="de-DE"/>
              <a:t> Unit | </a:t>
            </a:r>
            <a:r>
              <a:rPr lang="de-DE" err="1"/>
              <a:t>Presentation</a:t>
            </a:r>
            <a:r>
              <a:rPr lang="de-DE"/>
              <a:t> Title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" y="4613653"/>
            <a:ext cx="1224781" cy="37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4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80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1" r:id="rId15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tabLst>
          <a:tab pos="449263" algn="l"/>
        </a:tabLst>
        <a:defRPr sz="1650" kern="1200">
          <a:solidFill>
            <a:srgbClr val="84B81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orient="horz" pos="3117" userDrawn="1">
          <p15:clr>
            <a:srgbClr val="F26B43"/>
          </p15:clr>
        </p15:guide>
        <p15:guide id="5" orient="horz" pos="2845" userDrawn="1">
          <p15:clr>
            <a:srgbClr val="F26B43"/>
          </p15:clr>
        </p15:guide>
        <p15:guide id="6" pos="431" userDrawn="1">
          <p15:clr>
            <a:srgbClr val="F26B43"/>
          </p15:clr>
        </p15:guide>
        <p15:guide id="7" pos="5329" userDrawn="1">
          <p15:clr>
            <a:srgbClr val="F26B43"/>
          </p15:clr>
        </p15:guide>
        <p15:guide id="8" orient="horz" pos="3014" userDrawn="1">
          <p15:clr>
            <a:srgbClr val="F26B43"/>
          </p15:clr>
        </p15:guide>
        <p15:guide id="9" orient="horz" pos="510" userDrawn="1">
          <p15:clr>
            <a:srgbClr val="F26B43"/>
          </p15:clr>
        </p15:guide>
        <p15:guide id="10" orient="horz" pos="2346" userDrawn="1">
          <p15:clr>
            <a:srgbClr val="F26B43"/>
          </p15:clr>
        </p15:guide>
        <p15:guide id="11" orient="horz" pos="2754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pos="6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neuroverse0.wordpress.com/2020/08/11/pixelrnn-gated-pixelcnn-and-pixelcnn" TargetMode="External"/><Relationship Id="rId3" Type="http://schemas.openxmlformats.org/officeDocument/2006/relationships/hyperlink" Target="https://miro.medium.com/" TargetMode="External"/><Relationship Id="rId7" Type="http://schemas.openxmlformats.org/officeDocument/2006/relationships/hyperlink" Target="https://bios691-deep-learning-r.netlify.app/class/04-class" TargetMode="External"/><Relationship Id="rId12" Type="http://schemas.openxmlformats.org/officeDocument/2006/relationships/hyperlink" Target="https://www.researchgate.net/figure/MLP-Autoencoder-architecture_fig4_373266879" TargetMode="External"/><Relationship Id="rId2" Type="http://schemas.openxmlformats.org/officeDocument/2006/relationships/hyperlink" Target="https://medium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owardsdatascience.com/made-masked-autoencoder-for-distribution-estimation-fc95aaca8467" TargetMode="External"/><Relationship Id="rId11" Type="http://schemas.openxmlformats.org/officeDocument/2006/relationships/hyperlink" Target="https://www.jeremyjordan.me/autoencoders" TargetMode="External"/><Relationship Id="rId5" Type="http://schemas.openxmlformats.org/officeDocument/2006/relationships/hyperlink" Target="https://youtu.be/tIeHLnjs5U8?si=5IEHnfWKft9AT6lP" TargetMode="External"/><Relationship Id="rId10" Type="http://schemas.openxmlformats.org/officeDocument/2006/relationships/hyperlink" Target="https://towardsdatascience.com/lstm-networks-a-detailed-explanation-8fae6aefc7f9" TargetMode="External"/><Relationship Id="rId4" Type="http://schemas.openxmlformats.org/officeDocument/2006/relationships/hyperlink" Target="https://youtu.be/hfMk-kjRv4c?si=UGt55n13H9mIYcJa" TargetMode="External"/><Relationship Id="rId9" Type="http://schemas.openxmlformats.org/officeDocument/2006/relationships/hyperlink" Target="https://images.datacamp.com/image/upload/v1647442110/image2_ysmali.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G1: Autoregressive Models Conclusion</a:t>
            </a:r>
          </a:p>
        </p:txBody>
      </p:sp>
      <p:pic>
        <p:nvPicPr>
          <p:cNvPr id="1028" name="Picture 4" descr="Die TU Dortmund in Scenarios Uni-Check">
            <a:extLst>
              <a:ext uri="{FF2B5EF4-FFF2-40B4-BE49-F238E27FC236}">
                <a16:creationId xmlns:a16="http://schemas.microsoft.com/office/drawing/2014/main" id="{15E6F3B5-E6B8-F781-F7BB-635540B13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-144016" y="1563638"/>
            <a:ext cx="9432032" cy="428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9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81086E-BD3C-68BE-B4D3-B634800AB9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B19B3F-840F-A620-E7EA-577849AC42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24449-CE66-060E-CE6D-46B120134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7E2F36-8387-0163-A3A4-60AE59BC47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 dirty="0" err="1">
                <a:latin typeface="Arial"/>
                <a:cs typeface="Arial"/>
              </a:rPr>
              <a:t>PixelCNN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completions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B981E02-505A-C182-85A0-498ED920D514}"/>
              </a:ext>
            </a:extLst>
          </p:cNvPr>
          <p:cNvSpPr txBox="1"/>
          <p:nvPr/>
        </p:nvSpPr>
        <p:spPr>
          <a:xfrm>
            <a:off x="1179105" y="3933840"/>
            <a:ext cx="2436886" cy="253916"/>
          </a:xfrm>
          <a:prstGeom prst="rect">
            <a:avLst/>
          </a:prstGeom>
        </p:spPr>
        <p:txBody>
          <a:bodyPr wrap="none" tIns="0" bIns="0" numCol="1" spcCol="216000" rtlCol="0">
            <a:spAutoFit/>
          </a:bodyPr>
          <a:lstStyle/>
          <a:p>
            <a:pPr algn="ctr"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650" dirty="0" err="1">
                <a:solidFill>
                  <a:schemeClr val="tx1"/>
                </a:solidFill>
              </a:rPr>
              <a:t>Completions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from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paper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32E77F-6AFA-0A99-DB38-15B01BD184BE}"/>
              </a:ext>
            </a:extLst>
          </p:cNvPr>
          <p:cNvSpPr txBox="1"/>
          <p:nvPr/>
        </p:nvSpPr>
        <p:spPr>
          <a:xfrm>
            <a:off x="6077083" y="3932880"/>
            <a:ext cx="2121093" cy="253916"/>
          </a:xfrm>
          <a:prstGeom prst="rect">
            <a:avLst/>
          </a:prstGeom>
        </p:spPr>
        <p:txBody>
          <a:bodyPr wrap="none" tIns="0" bIns="0" numCol="1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650" dirty="0" err="1"/>
              <a:t>Completions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from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us</a:t>
            </a:r>
            <a:endParaRPr lang="de-DE" sz="165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72B7B4-681C-58DF-D589-243203FA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00" y="1304640"/>
            <a:ext cx="3624450" cy="239232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98939D9-C492-E860-1930-848D245A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29" y="2981239"/>
            <a:ext cx="4420651" cy="70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D51C312-550D-B6AA-8A7C-DC535142D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30" y="2367773"/>
            <a:ext cx="4420650" cy="70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1A5BA3E-62F1-8F19-2EEC-883FCEC40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29" y="1741035"/>
            <a:ext cx="4420653" cy="70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66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E0F2AA3-DA2B-F348-0801-26D60FCA84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D74DA4-8D1D-ABB5-1444-65A94E2ACB4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A4687-198F-44FF-2BF1-FC54C47BF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B3ED1B-7357-66B4-7374-936821C870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Problems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E3FA16E-2144-81DA-D4C1-CAAA392814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/>
              <a:t>Autoregressive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in </a:t>
            </a:r>
            <a:r>
              <a:rPr lang="de-DE" dirty="0" err="1"/>
              <a:t>sampling</a:t>
            </a:r>
            <a:endParaRPr lang="de-DE" dirty="0"/>
          </a:p>
          <a:p>
            <a:endParaRPr lang="de-DE" dirty="0"/>
          </a:p>
          <a:p>
            <a:pPr lvl="4"/>
            <a:r>
              <a:rPr lang="de-DE" dirty="0" err="1"/>
              <a:t>Mistakes</a:t>
            </a:r>
            <a:r>
              <a:rPr lang="de-DE" dirty="0"/>
              <a:t> in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accumulate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  <a:p>
            <a:endParaRPr lang="de-DE" dirty="0"/>
          </a:p>
          <a:p>
            <a:r>
              <a:rPr lang="de-DE" dirty="0"/>
              <a:t>Blind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(</a:t>
            </a:r>
            <a:r>
              <a:rPr lang="de-DE" dirty="0" err="1"/>
              <a:t>receptive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Sampling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time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62A1EAB-873A-6546-6E68-3D7E607F31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1C6CF54-D018-9E29-5FFE-D2AA97D9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12" descr="Ein Bild, das Farbigkeit, Screenshot, Pixel, Quadrat enthält.&#10;&#10;Automatisch generierte Beschreibung">
            <a:extLst>
              <a:ext uri="{FF2B5EF4-FFF2-40B4-BE49-F238E27FC236}">
                <a16:creationId xmlns:a16="http://schemas.microsoft.com/office/drawing/2014/main" id="{A990C3CE-84AE-7A05-D2C8-FAD86FD9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28" y="996931"/>
            <a:ext cx="3421648" cy="27062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A039927-0D4B-3F51-8D99-6530C059EB06}"/>
              </a:ext>
            </a:extLst>
          </p:cNvPr>
          <p:cNvSpPr txBox="1"/>
          <p:nvPr/>
        </p:nvSpPr>
        <p:spPr>
          <a:xfrm>
            <a:off x="5060731" y="3730446"/>
            <a:ext cx="391930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https://miro.medium.com/v2/resize:fit:1100/format:webp/1*V0V1blD6mdGkPmYDede3dw.png</a:t>
            </a:r>
          </a:p>
        </p:txBody>
      </p:sp>
    </p:spTree>
    <p:extLst>
      <p:ext uri="{BB962C8B-B14F-4D97-AF65-F5344CB8AC3E}">
        <p14:creationId xmlns:p14="http://schemas.microsoft.com/office/powerpoint/2010/main" val="38071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0EBCFB-ED71-3536-CD2F-6358546CA26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647383-6C59-438D-815B-03F4716B6C4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DAA4B11-B4B0-49B5-A03B-13E36C198DFC}" type="datetime1">
              <a:rPr lang="en-US" smtClean="0"/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C70A04-139A-B9D5-5D76-FF7F03F114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8A068F-05FD-A68E-9A9C-82461E7900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Appendix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23FA93-0A6F-0B65-C162-B6B3B6C236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253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xhQAAKgcAACYLQAAWR4AABAAAAAmAAAACAAAAHxw////////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eS4AAKQcAAAKNAAAVR4AABAgAAAmAAAACAAAAHxw////////"/>
              </a:ext>
            </a:extLst>
          </p:cNvSpPr>
          <p:nvPr>
            <p:ph type="dt" sz="half" idx="10"/>
          </p:nvPr>
        </p:nvSpPr>
        <p:spPr>
          <a:noFill/>
          <a:ln>
            <a:noFill/>
          </a:ln>
          <a:effectLst/>
        </p:spPr>
        <p:txBody>
          <a:bodyPr vert="horz" wrap="none" lIns="0" tIns="0" rIns="0" bIns="0" numCol="1" spcCol="215900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E9FD-B3D2-881F-9C65-454AA72B6A10}" type="datetime1">
              <a:rPr lang="de-DE"/>
              <a:t>12.07.2024</a:t>
            </a:fld>
            <a:endParaRPr/>
          </a:p>
        </p:txBody>
      </p:sp>
      <p:sp>
        <p:nvSpPr>
          <p:cNvPr id="4" name="Foliennummer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EgAAAAAAAAASAAAAAAAAAAB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J/f38AAAAAA8zMzADAwP8Af39/AAAAAAAAAAAAAAAAAAAAAAAAAAAAIQAAABgAAAAUAAAAUjQAAIEcAAC1NgAAzB0AABAAAAAmAAAACAAAAHxw////////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0" tIns="45720" rIns="0" bIns="45720" numCol="1" spcCol="215900" anchor="ctr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D535-7BD2-8823-9C65-8D769B2B6AD8}" type="slidenum">
              <a:rPr/>
              <a:t>13</a:t>
            </a:fld>
            <a:endParaRPr/>
          </a:p>
        </p:txBody>
      </p:sp>
      <p:sp>
        <p:nvSpPr>
          <p:cNvPr id="5" name="Textplatzhalter 4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EgAAAA0AAAAAAAAAAAAAAABx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iwEAANsCAAC1NgAAlwUAABAAAAAmAAAACAAAAH3x////////"/>
              </a:ext>
            </a:extLst>
          </p:cNvSpPr>
          <p:nvPr>
            <p:ph type="body" idx="14"/>
          </p:nvPr>
        </p:nvSpPr>
        <p:spPr>
          <a:xfrm>
            <a:off x="250825" y="464185"/>
            <a:ext cx="864235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71755" bIns="0" numCol="1" spcCol="215900" anchor="t">
            <a:prstTxWarp prst="textNoShape">
              <a:avLst/>
            </a:prstTxWarp>
          </a:bodyPr>
          <a:lstStyle/>
          <a:p>
            <a:pPr marL="0" indent="0">
              <a:buNone/>
              <a:defRPr lang="de-de" sz="2800" cap="none">
                <a:solidFill>
                  <a:srgbClr val="84B819"/>
                </a:solidFill>
              </a:defRPr>
            </a:pPr>
            <a:r>
              <a:t>Sources</a:t>
            </a:r>
          </a:p>
        </p:txBody>
      </p:sp>
      <p:sp>
        <p:nvSpPr>
          <p:cNvPr id="6" name="Inhaltsplatzhalter 5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Eg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iwEAAIQGAAC1NgAA6RYAAAAAAAAmAAAACAAAAH3x////////"/>
              </a:ext>
            </a:extLst>
          </p:cNvSpPr>
          <p:nvPr>
            <p:ph type="body" idx="11"/>
          </p:nvPr>
        </p:nvSpPr>
        <p:spPr>
          <a:xfrm>
            <a:off x="250825" y="1059180"/>
            <a:ext cx="8642350" cy="3434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</a:rPr>
              <a:t>Pixel </a:t>
            </a:r>
            <a:r>
              <a:rPr lang="de-DE" sz="1600" err="1">
                <a:solidFill>
                  <a:schemeClr val="tx1"/>
                </a:solidFill>
              </a:rPr>
              <a:t>Recurrent</a:t>
            </a:r>
            <a:r>
              <a:rPr lang="de-DE" sz="1600">
                <a:solidFill>
                  <a:schemeClr val="tx1"/>
                </a:solidFill>
              </a:rPr>
              <a:t> </a:t>
            </a:r>
            <a:r>
              <a:rPr lang="de-DE" sz="1600" err="1">
                <a:solidFill>
                  <a:schemeClr val="tx1"/>
                </a:solidFill>
              </a:rPr>
              <a:t>Neural</a:t>
            </a:r>
            <a:r>
              <a:rPr lang="de-DE" sz="1600">
                <a:solidFill>
                  <a:schemeClr val="tx1"/>
                </a:solidFill>
              </a:rPr>
              <a:t> Networks – Google DeepMind</a:t>
            </a: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</a:rPr>
              <a:t>MADE: </a:t>
            </a:r>
            <a:r>
              <a:rPr lang="de-DE" sz="1600" err="1">
                <a:solidFill>
                  <a:schemeClr val="tx1"/>
                </a:solidFill>
              </a:rPr>
              <a:t>Masked</a:t>
            </a:r>
            <a:r>
              <a:rPr lang="de-DE" sz="1600">
                <a:solidFill>
                  <a:schemeClr val="tx1"/>
                </a:solidFill>
              </a:rPr>
              <a:t> Autoencoder </a:t>
            </a:r>
            <a:r>
              <a:rPr lang="de-DE" sz="1600" err="1">
                <a:solidFill>
                  <a:schemeClr val="tx1"/>
                </a:solidFill>
              </a:rPr>
              <a:t>for</a:t>
            </a:r>
            <a:r>
              <a:rPr lang="de-DE" sz="1600">
                <a:solidFill>
                  <a:schemeClr val="tx1"/>
                </a:solidFill>
              </a:rPr>
              <a:t> Distribution </a:t>
            </a:r>
            <a:r>
              <a:rPr lang="de-DE" sz="1600" err="1">
                <a:solidFill>
                  <a:schemeClr val="tx1"/>
                </a:solidFill>
              </a:rPr>
              <a:t>Estimation</a:t>
            </a:r>
            <a:r>
              <a:rPr lang="de-DE" sz="1600">
                <a:solidFill>
                  <a:schemeClr val="tx1"/>
                </a:solidFill>
              </a:rPr>
              <a:t> - Mathieu Germain</a:t>
            </a: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hlinkClick r:id="rId2"/>
              </a:rPr>
              <a:t>https://medium.com</a:t>
            </a:r>
            <a:endParaRPr lang="de-DE" sz="1600">
              <a:solidFill>
                <a:schemeClr val="tx1"/>
              </a:solidFill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hlinkClick r:id="rId3"/>
              </a:rPr>
              <a:t>https://miro.medium.com</a:t>
            </a: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hlinkClick r:id="rId4"/>
              </a:rPr>
              <a:t>https://youtu.be/hfMk-kjRv4c?si=UGt55n13H9mIYcJa</a:t>
            </a:r>
            <a:r>
              <a:rPr lang="de-DE" sz="1600">
                <a:solidFill>
                  <a:schemeClr val="tx1"/>
                </a:solidFill>
              </a:rPr>
              <a:t> - Sebastian Lauge</a:t>
            </a: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hlinkClick r:id="rId5"/>
              </a:rPr>
              <a:t>https://youtu.be/tIeHLnjs5U8?si=5IEHnfWKft9AT6lP</a:t>
            </a:r>
            <a:r>
              <a:rPr lang="de-DE" sz="1600">
                <a:solidFill>
                  <a:schemeClr val="tx1"/>
                </a:solidFill>
              </a:rPr>
              <a:t> – 3Blue1Brown</a:t>
            </a: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en-US" sz="1600">
                <a:hlinkClick r:id="rId6"/>
              </a:rPr>
              <a:t>MADE</a:t>
            </a:r>
            <a:r>
              <a:rPr lang="en-US" sz="1600"/>
              <a:t> - </a:t>
            </a:r>
            <a:r>
              <a:rPr lang="en-US" sz="1600">
                <a:solidFill>
                  <a:schemeClr val="tx1"/>
                </a:solidFill>
              </a:rPr>
              <a:t>blog by Kapil Sachdeva</a:t>
            </a: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hlinkClick r:id="rId7"/>
              </a:rPr>
              <a:t>https://bios691-deep-learning-r.netlify.app/class/04-class</a:t>
            </a:r>
            <a:endParaRPr lang="de-DE" sz="1600">
              <a:solidFill>
                <a:schemeClr val="tx1"/>
              </a:solidFill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hlinkClick r:id="rId8"/>
              </a:rPr>
              <a:t>https://neuroverse0.wordpress.com/2020/08/11/pixelrnn-gated-pixelcnn-and-pixelcnn</a:t>
            </a: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latin typeface="Arial"/>
                <a:cs typeface="Arial"/>
                <a:hlinkClick r:id="rId9"/>
              </a:rPr>
              <a:t>https://images.datacamp.com/image/upload/v1647442110/image2_ysmali.png</a:t>
            </a:r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 cap="none">
                <a:solidFill>
                  <a:schemeClr val="tx1"/>
                </a:solidFill>
                <a:latin typeface="Arial"/>
                <a:cs typeface="Arial"/>
                <a:hlinkClick r:id="rId10"/>
              </a:rPr>
              <a:t>https://towardsdatascience.com/lstm-networks-a-detailed-explanation-8fae6aefc7f9</a:t>
            </a:r>
            <a:endParaRPr lang="de-DE" sz="1600" cap="none">
              <a:solidFill>
                <a:schemeClr val="tx1"/>
              </a:solidFill>
              <a:latin typeface="Arial"/>
              <a:cs typeface="Arial"/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hlinkClick r:id="rId11"/>
              </a:rPr>
              <a:t>https://www.jeremyjordan.me/autoencoders</a:t>
            </a: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hlinkClick r:id="rId12"/>
              </a:rPr>
              <a:t>https://www.researchgate.net/figure/MLP-Autoencoder-architecture_fig4_373266879</a:t>
            </a:r>
            <a:endParaRPr lang="de-DE" sz="1600"/>
          </a:p>
          <a:p>
            <a:pPr marL="179705" indent="-179705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 cap="none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tabLst>
                <a:tab pos="179705" algn="l"/>
              </a:tabLst>
              <a:defRPr lang="de-de" sz="1650" cap="none"/>
            </a:pPr>
            <a:endParaRPr lang="de-DE" sz="1600" cap="none">
              <a:solidFill>
                <a:schemeClr val="tx1"/>
              </a:solidFill>
              <a:latin typeface="Arial"/>
              <a:cs typeface="Arial"/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>
              <a:solidFill>
                <a:schemeClr val="tx1"/>
              </a:solidFill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>
              <a:solidFill>
                <a:schemeClr val="tx1"/>
              </a:solidFill>
            </a:endParaRP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en-US" sz="1600">
              <a:solidFill>
                <a:schemeClr val="tx1"/>
              </a:solidFill>
            </a:endParaRP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56F970-4BD3-FFC3-B81E-5960BDBFA9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626A3B-31EF-436A-ADB5-442F8F97EB21}" type="datetime1">
              <a:rPr lang="en-US" smtClean="0"/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F3627A-0CA1-EF72-16AA-2F7F40422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50E255-80B1-B288-8D3A-C97EDA9409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Motivation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 autoregressive </a:t>
            </a:r>
            <a:r>
              <a:rPr lang="de-DE" err="1">
                <a:latin typeface="Arial"/>
                <a:cs typeface="Arial"/>
              </a:rPr>
              <a:t>models</a:t>
            </a:r>
            <a:endParaRPr lang="de-DE" err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365B8FD-B010-1C39-B570-645D664446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6853" y="1150883"/>
            <a:ext cx="8637066" cy="2573391"/>
          </a:xfrm>
        </p:spPr>
        <p:txBody>
          <a:bodyPr vert="horz" lIns="0" tIns="0" rIns="0" bIns="0" numCol="1" spcCol="180000" rtlCol="0" anchor="t">
            <a:noAutofit/>
          </a:bodyPr>
          <a:lstStyle/>
          <a:p>
            <a:pPr marL="179705" indent="-179705"/>
            <a:r>
              <a:rPr lang="de-DE" dirty="0">
                <a:latin typeface="Arial"/>
                <a:cs typeface="Arial"/>
              </a:rPr>
              <a:t>Goal: </a:t>
            </a:r>
            <a:r>
              <a:rPr lang="de-DE" dirty="0" err="1">
                <a:latin typeface="Arial"/>
                <a:cs typeface="Arial"/>
              </a:rPr>
              <a:t>estimate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underlying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distribution</a:t>
            </a:r>
            <a:r>
              <a:rPr lang="de-DE" dirty="0">
                <a:latin typeface="Arial"/>
                <a:cs typeface="Arial"/>
              </a:rPr>
              <a:t> 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data</a:t>
            </a:r>
            <a:endParaRPr lang="de-DE" dirty="0">
              <a:latin typeface="Arial"/>
              <a:cs typeface="Arial"/>
            </a:endParaRPr>
          </a:p>
          <a:p>
            <a:pPr marL="179705" indent="-179705"/>
            <a:endParaRPr lang="de-DE" dirty="0">
              <a:latin typeface="Arial"/>
              <a:cs typeface="Arial"/>
            </a:endParaRPr>
          </a:p>
          <a:p>
            <a:pPr marL="179705" indent="-179705"/>
            <a:r>
              <a:rPr lang="de-DE" dirty="0" err="1">
                <a:latin typeface="Arial"/>
                <a:cs typeface="Arial"/>
              </a:rPr>
              <a:t>Predict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future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values</a:t>
            </a:r>
            <a:r>
              <a:rPr lang="de-DE" dirty="0">
                <a:latin typeface="Arial"/>
                <a:cs typeface="Arial"/>
              </a:rPr>
              <a:t> in </a:t>
            </a:r>
            <a:r>
              <a:rPr lang="de-DE" dirty="0" err="1">
                <a:latin typeface="Arial"/>
                <a:cs typeface="Arial"/>
              </a:rPr>
              <a:t>sequential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data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by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using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past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values</a:t>
            </a:r>
            <a:r>
              <a:rPr lang="de-DE" dirty="0">
                <a:latin typeface="Arial"/>
                <a:cs typeface="Arial"/>
              </a:rPr>
              <a:t> (</a:t>
            </a:r>
            <a:r>
              <a:rPr lang="de-DE" dirty="0" err="1">
                <a:latin typeface="Arial"/>
                <a:cs typeface="Arial"/>
              </a:rPr>
              <a:t>autoregression</a:t>
            </a:r>
            <a:r>
              <a:rPr lang="de-DE" dirty="0">
                <a:latin typeface="Arial"/>
                <a:cs typeface="Arial"/>
              </a:rPr>
              <a:t>)</a:t>
            </a:r>
          </a:p>
          <a:p>
            <a:pPr marL="179705" indent="-179705"/>
            <a:endParaRPr lang="de-DE" dirty="0">
              <a:latin typeface="Arial"/>
              <a:cs typeface="Arial"/>
            </a:endParaRPr>
          </a:p>
          <a:p>
            <a:pPr marL="179705" indent="-179705"/>
            <a:endParaRPr lang="de-DE" dirty="0">
              <a:latin typeface="Arial"/>
              <a:cs typeface="Arial"/>
            </a:endParaRPr>
          </a:p>
        </p:txBody>
      </p:sp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72F5C07A-B34B-AD3D-50B6-54CD19B6B79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3254C093-4A2A-DEFC-9FA5-9857DFB0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70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6540F3-CE95-B753-4E2A-C0F2BB3FBA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974" y="464468"/>
            <a:ext cx="6759297" cy="444374"/>
          </a:xfrm>
        </p:spPr>
        <p:txBody>
          <a:bodyPr vert="horz" lIns="0" tIns="0" rIns="72000" bIns="0" rtlCol="0" anchor="t">
            <a:noAutofit/>
          </a:bodyPr>
          <a:lstStyle/>
          <a:p>
            <a:r>
              <a:rPr lang="de-DE" dirty="0">
                <a:latin typeface="Arial"/>
                <a:cs typeface="Arial"/>
              </a:rPr>
              <a:t>MADE </a:t>
            </a:r>
            <a:r>
              <a:rPr lang="de-DE" dirty="0" err="1">
                <a:latin typeface="Arial"/>
                <a:cs typeface="Arial"/>
              </a:rPr>
              <a:t>vs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PixelCNN</a:t>
            </a:r>
            <a:r>
              <a:rPr lang="de-DE" dirty="0">
                <a:latin typeface="Arial"/>
                <a:cs typeface="Arial"/>
              </a:rPr>
              <a:t>: Distribution 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260974" y="1058863"/>
                <a:ext cx="8343474" cy="331311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de-DE" dirty="0">
                    <a:latin typeface="+mn-lt"/>
                  </a:rPr>
                  <a:t>MADE </a:t>
                </a:r>
                <a:r>
                  <a:rPr lang="de-DE" dirty="0" err="1">
                    <a:latin typeface="+mn-lt"/>
                  </a:rPr>
                  <a:t>distribution</a:t>
                </a:r>
                <a:r>
                  <a:rPr lang="de-DE" dirty="0">
                    <a:latin typeface="+mn-lt"/>
                  </a:rPr>
                  <a:t>:</a:t>
                </a:r>
                <a:endParaRPr lang="en-US" dirty="0"/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 err="1">
                    <a:latin typeface="+mj-lt"/>
                  </a:rPr>
                  <a:t>PixelCNN</a:t>
                </a:r>
                <a:r>
                  <a:rPr lang="en-US" dirty="0">
                    <a:latin typeface="+mj-lt"/>
                  </a:rPr>
                  <a:t> distribution:</a:t>
                </a:r>
                <a:endParaRPr lang="en-US" b="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endParaRPr lang="de-DE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260974" y="1058863"/>
                <a:ext cx="8343474" cy="3313112"/>
              </a:xfrm>
              <a:blipFill>
                <a:blip r:embed="rId3"/>
                <a:stretch>
                  <a:fillRect l="-1462" t="-20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71C77E30-7766-CDF5-6FA3-FEABCE3506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9A5EEE8-75D4-BC36-83FF-5BE5A7846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743" y="1889399"/>
            <a:ext cx="1397072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9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6540F3-CE95-B753-4E2A-C0F2BB3FBA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974" y="464468"/>
            <a:ext cx="6759297" cy="444374"/>
          </a:xfrm>
        </p:spPr>
        <p:txBody>
          <a:bodyPr vert="horz" lIns="0" tIns="0" rIns="72000" bIns="0" rtlCol="0" anchor="t">
            <a:noAutofit/>
          </a:bodyPr>
          <a:lstStyle/>
          <a:p>
            <a:r>
              <a:rPr lang="de-DE" dirty="0">
                <a:latin typeface="Arial"/>
                <a:cs typeface="Arial"/>
              </a:rPr>
              <a:t>MADE </a:t>
            </a:r>
            <a:r>
              <a:rPr lang="de-DE" dirty="0" err="1">
                <a:latin typeface="Arial"/>
                <a:cs typeface="Arial"/>
              </a:rPr>
              <a:t>vs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PixelCNN</a:t>
            </a:r>
            <a:r>
              <a:rPr lang="de-DE" dirty="0">
                <a:latin typeface="Arial"/>
                <a:cs typeface="Arial"/>
              </a:rPr>
              <a:t>: Loss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E16306D-ADA1-93B9-EF3D-7483C21A9D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0974" y="1058863"/>
            <a:ext cx="8343474" cy="3313112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de-DE" dirty="0">
                <a:solidFill>
                  <a:schemeClr val="tx1"/>
                </a:solidFill>
                <a:latin typeface="+mn-lt"/>
              </a:rPr>
              <a:t>MADE </a:t>
            </a:r>
            <a:r>
              <a:rPr lang="de-DE" dirty="0" err="1">
                <a:latin typeface="+mn-lt"/>
              </a:rPr>
              <a:t>uses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the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cross-entropy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loss</a:t>
            </a:r>
            <a:endParaRPr lang="de-DE" dirty="0">
              <a:latin typeface="+mn-lt"/>
            </a:endParaRPr>
          </a:p>
          <a:p>
            <a:endParaRPr lang="de-DE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  <a:p>
            <a:r>
              <a:rPr lang="de-DE" dirty="0" err="1">
                <a:solidFill>
                  <a:schemeClr val="tx1"/>
                </a:solidFill>
                <a:latin typeface="+mn-lt"/>
              </a:rPr>
              <a:t>PixelCNN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uses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negative log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likelihood</a:t>
            </a:r>
            <a:endParaRPr lang="de-DE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89C7AD-34DC-7DE1-7725-7ED2A5B4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384" y="1575539"/>
            <a:ext cx="3851920" cy="657734"/>
          </a:xfrm>
          <a:prstGeom prst="rect">
            <a:avLst/>
          </a:prstGeom>
        </p:spPr>
      </p:pic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71C77E30-7766-CDF5-6FA3-FEABCE3506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18889C-CA17-2A9A-7A43-CE970479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541" y="2910228"/>
            <a:ext cx="2658918" cy="6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6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554515" y="4656026"/>
            <a:ext cx="905272" cy="27463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470F8DED-E470-41FD-99B1-A77F5560CF54}" type="datetime1">
              <a:rPr lang="en-US" smtClean="0"/>
              <a:pPr>
                <a:spcAft>
                  <a:spcPts val="600"/>
                </a:spcAft>
              </a:pPr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05371" y="4633878"/>
            <a:ext cx="387803" cy="2099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3CECEBB-547B-4598-95D8-3FB4D608B5D5}" type="slidenum">
              <a:rPr lang="de-DE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DE" sz="8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6540F3-CE95-B753-4E2A-C0F2BB3FBA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825" y="464468"/>
            <a:ext cx="8642350" cy="44437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MADE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PixelCNN</a:t>
            </a:r>
            <a:r>
              <a:rPr lang="de-DE" dirty="0"/>
              <a:t>: </a:t>
            </a:r>
            <a:r>
              <a:rPr lang="de-DE" dirty="0" err="1"/>
              <a:t>Masks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E16306D-ADA1-93B9-EF3D-7483C21A9D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826" y="1058863"/>
            <a:ext cx="8642348" cy="266541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de-DE"/>
          </a:p>
          <a:p>
            <a:pPr>
              <a:spcAft>
                <a:spcPts val="600"/>
              </a:spcAft>
            </a:pPr>
            <a:endParaRPr lang="de-DE"/>
          </a:p>
        </p:txBody>
      </p:sp>
      <p:pic>
        <p:nvPicPr>
          <p:cNvPr id="14" name="Inhaltsplatzhalter 5" descr="Ein Bild, das Diagramm, Text, Entwurf, Kreis enthält.&#10;&#10;Automatisch generierte Beschreibung">
            <a:extLst>
              <a:ext uri="{FF2B5EF4-FFF2-40B4-BE49-F238E27FC236}">
                <a16:creationId xmlns:a16="http://schemas.microsoft.com/office/drawing/2014/main" id="{7D0213FC-6D0E-2170-97BB-132F7B9179A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/>
        </p:blipFill>
        <p:spPr>
          <a:xfrm>
            <a:off x="239264" y="1289986"/>
            <a:ext cx="3782382" cy="2515285"/>
          </a:xfrm>
          <a:noFill/>
        </p:spPr>
      </p:pic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2936C86-621D-4AC2-290F-BC0EF12655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31640" y="4072398"/>
            <a:ext cx="142337" cy="382588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FAD0B8A3-D12B-6BC9-D408-E956389F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4079908"/>
            <a:ext cx="6048672" cy="553970"/>
          </a:xfrm>
        </p:spPr>
        <p:txBody>
          <a:bodyPr/>
          <a:lstStyle/>
          <a:p>
            <a:r>
              <a:rPr lang="de-DE"/>
              <a:t>Goal: </a:t>
            </a:r>
            <a:r>
              <a:rPr lang="de-DE" err="1"/>
              <a:t>Erase</a:t>
            </a:r>
            <a:r>
              <a:rPr lang="de-DE"/>
              <a:t> all non-autoregressive </a:t>
            </a:r>
            <a:r>
              <a:rPr lang="de-DE" err="1"/>
              <a:t>connections</a:t>
            </a:r>
            <a:r>
              <a:rPr lang="de-DE"/>
              <a:t> (</a:t>
            </a:r>
            <a:r>
              <a:rPr lang="de-DE" err="1"/>
              <a:t>logically</a:t>
            </a:r>
            <a:r>
              <a:rPr lang="de-DE"/>
              <a:t>)</a:t>
            </a:r>
            <a:br>
              <a:rPr lang="de-DE"/>
            </a:br>
            <a:endParaRPr lang="en-US"/>
          </a:p>
        </p:txBody>
      </p:sp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2F282B4D-14AB-1AD3-002C-7BE6A067D4D6}"/>
              </a:ext>
            </a:extLst>
          </p:cNvPr>
          <p:cNvSpPr txBox="1">
            <a:spLocks/>
          </p:cNvSpPr>
          <p:nvPr/>
        </p:nvSpPr>
        <p:spPr>
          <a:xfrm>
            <a:off x="3377086" y="4658618"/>
            <a:ext cx="4034902" cy="27463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D1F9FDEA-4FBA-541F-2A54-C7A921224926}"/>
              </a:ext>
            </a:extLst>
          </p:cNvPr>
          <p:cNvSpPr txBox="1">
            <a:spLocks/>
          </p:cNvSpPr>
          <p:nvPr/>
        </p:nvSpPr>
        <p:spPr>
          <a:xfrm>
            <a:off x="3318439" y="4633878"/>
            <a:ext cx="4236076" cy="27463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rgbClr val="565656"/>
                </a:solidFill>
              </a:rPr>
              <a:t>Gruppe 1 </a:t>
            </a:r>
            <a:r>
              <a:rPr lang="en-US" sz="1100" err="1">
                <a:solidFill>
                  <a:srgbClr val="565656"/>
                </a:solidFill>
              </a:rPr>
              <a:t>Fachprojekt</a:t>
            </a:r>
            <a:r>
              <a:rPr lang="en-US" sz="1100">
                <a:solidFill>
                  <a:srgbClr val="565656"/>
                </a:solidFill>
              </a:rPr>
              <a:t> Machine Learning | Autoregressive Models</a:t>
            </a:r>
            <a:endParaRPr lang="de-DE" sz="1100">
              <a:solidFill>
                <a:srgbClr val="565656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2268A99-7748-41D6-1A08-3B87F7C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72" y="1915512"/>
            <a:ext cx="1458094" cy="952114"/>
          </a:xfrm>
          <a:prstGeom prst="rect">
            <a:avLst/>
          </a:prstGeom>
        </p:spPr>
      </p:pic>
      <p:pic>
        <p:nvPicPr>
          <p:cNvPr id="7" name="Grafik 6" descr="Ein Bild, das Kreis, Design, Darstellung enthält.&#10;&#10;Automatisch generierte Beschreibung">
            <a:extLst>
              <a:ext uri="{FF2B5EF4-FFF2-40B4-BE49-F238E27FC236}">
                <a16:creationId xmlns:a16="http://schemas.microsoft.com/office/drawing/2014/main" id="{936C6B75-A8DB-72C9-B5FB-1E358DF52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857" y="299684"/>
            <a:ext cx="2426415" cy="2977198"/>
          </a:xfrm>
          <a:prstGeom prst="rect">
            <a:avLst/>
          </a:prstGeom>
          <a:noFill/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A30BC53-BF45-1416-00C5-3B159FC0218E}"/>
              </a:ext>
            </a:extLst>
          </p:cNvPr>
          <p:cNvCxnSpPr>
            <a:cxnSpLocks/>
          </p:cNvCxnSpPr>
          <p:nvPr/>
        </p:nvCxnSpPr>
        <p:spPr>
          <a:xfrm flipH="1" flipV="1">
            <a:off x="6908800" y="3089275"/>
            <a:ext cx="577264" cy="474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BF89530-FF2D-FC27-5DA7-BE162F046B7E}"/>
              </a:ext>
            </a:extLst>
          </p:cNvPr>
          <p:cNvCxnSpPr>
            <a:cxnSpLocks/>
          </p:cNvCxnSpPr>
          <p:nvPr/>
        </p:nvCxnSpPr>
        <p:spPr>
          <a:xfrm flipH="1" flipV="1">
            <a:off x="7258050" y="3119425"/>
            <a:ext cx="228014" cy="44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A713782-EEA2-5139-C1A9-95791A11C801}"/>
              </a:ext>
            </a:extLst>
          </p:cNvPr>
          <p:cNvCxnSpPr>
            <a:cxnSpLocks/>
          </p:cNvCxnSpPr>
          <p:nvPr/>
        </p:nvCxnSpPr>
        <p:spPr>
          <a:xfrm flipV="1">
            <a:off x="7486064" y="3119425"/>
            <a:ext cx="44465" cy="44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ED67D72-1983-F4AD-5C5D-FFF839884F13}"/>
              </a:ext>
            </a:extLst>
          </p:cNvPr>
          <p:cNvCxnSpPr>
            <a:cxnSpLocks/>
          </p:cNvCxnSpPr>
          <p:nvPr/>
        </p:nvCxnSpPr>
        <p:spPr>
          <a:xfrm flipV="1">
            <a:off x="7486064" y="2847975"/>
            <a:ext cx="226020" cy="71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F20EB3AB-6B78-C4EC-36E7-6E4A21892BE2}"/>
              </a:ext>
            </a:extLst>
          </p:cNvPr>
          <p:cNvSpPr txBox="1">
            <a:spLocks/>
          </p:cNvSpPr>
          <p:nvPr/>
        </p:nvSpPr>
        <p:spPr>
          <a:xfrm>
            <a:off x="6513393" y="3563525"/>
            <a:ext cx="1945342" cy="741362"/>
          </a:xfrm>
          <a:prstGeom prst="rect">
            <a:avLst/>
          </a:prstGeom>
        </p:spPr>
        <p:txBody>
          <a:bodyPr vert="horz" lIns="0" tIns="0" rIns="72000" bIns="0" numCol="1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 algn="just">
              <a:spcAft>
                <a:spcPts val="600"/>
              </a:spcAft>
              <a:buNone/>
            </a:pPr>
            <a:r>
              <a:rPr lang="de-DE" sz="1200" b="1" dirty="0" err="1"/>
              <a:t>Masked</a:t>
            </a:r>
            <a:r>
              <a:rPr lang="de-DE" sz="1200" b="1" dirty="0"/>
              <a:t> out </a:t>
            </a:r>
            <a:r>
              <a:rPr lang="de-DE" sz="1200" dirty="0" err="1"/>
              <a:t>because</a:t>
            </a:r>
            <a:r>
              <a:rPr lang="de-DE" sz="1200" dirty="0"/>
              <a:t> </a:t>
            </a:r>
            <a:r>
              <a:rPr lang="de-DE" sz="1200" dirty="0" err="1"/>
              <a:t>they</a:t>
            </a:r>
            <a:r>
              <a:rPr lang="de-DE" sz="1200" dirty="0"/>
              <a:t> </a:t>
            </a:r>
            <a:r>
              <a:rPr lang="de-DE" sz="1200" dirty="0" err="1"/>
              <a:t>haven‘t</a:t>
            </a:r>
            <a:r>
              <a:rPr lang="de-DE" sz="1200" dirty="0"/>
              <a:t> </a:t>
            </a:r>
            <a:r>
              <a:rPr lang="de-DE" sz="1200" dirty="0" err="1"/>
              <a:t>been</a:t>
            </a:r>
            <a:r>
              <a:rPr lang="de-DE" sz="1200" dirty="0"/>
              <a:t> </a:t>
            </a:r>
            <a:r>
              <a:rPr lang="de-DE" sz="1200" dirty="0" err="1"/>
              <a:t>generated</a:t>
            </a:r>
            <a:r>
              <a:rPr lang="de-DE" sz="1200" dirty="0"/>
              <a:t> </a:t>
            </a:r>
            <a:r>
              <a:rPr lang="de-DE" sz="1200" dirty="0" err="1"/>
              <a:t>yet</a:t>
            </a:r>
            <a:endParaRPr lang="de-DE" sz="1200" dirty="0"/>
          </a:p>
          <a:p>
            <a:pPr algn="just">
              <a:spcAft>
                <a:spcPts val="600"/>
              </a:spcAft>
            </a:pPr>
            <a:endParaRPr lang="de-DE" sz="1200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5C39025-8421-492C-6AD2-AA1202D5C183}"/>
              </a:ext>
            </a:extLst>
          </p:cNvPr>
          <p:cNvCxnSpPr/>
          <p:nvPr/>
        </p:nvCxnSpPr>
        <p:spPr>
          <a:xfrm>
            <a:off x="4278761" y="1058863"/>
            <a:ext cx="0" cy="287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40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554515" y="4656026"/>
            <a:ext cx="905272" cy="27463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470F8DED-E470-41FD-99B1-A77F5560CF54}" type="datetime1">
              <a:rPr lang="en-US" smtClean="0"/>
              <a:pPr>
                <a:spcAft>
                  <a:spcPts val="600"/>
                </a:spcAft>
              </a:pPr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05371" y="4633878"/>
            <a:ext cx="387803" cy="2099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3CECEBB-547B-4598-95D8-3FB4D608B5D5}" type="slidenum">
              <a:rPr lang="de-DE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de-DE" sz="8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6540F3-CE95-B753-4E2A-C0F2BB3FBA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825" y="464468"/>
            <a:ext cx="8642350" cy="44437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MADE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PixelCNN</a:t>
            </a:r>
            <a:r>
              <a:rPr lang="de-DE" dirty="0"/>
              <a:t>: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E16306D-ADA1-93B9-EF3D-7483C21A9D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826" y="1058863"/>
            <a:ext cx="8642348" cy="266541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de-DE"/>
          </a:p>
          <a:p>
            <a:pPr>
              <a:spcAft>
                <a:spcPts val="600"/>
              </a:spcAft>
            </a:pPr>
            <a:endParaRPr lang="de-DE"/>
          </a:p>
        </p:txBody>
      </p:sp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2F282B4D-14AB-1AD3-002C-7BE6A067D4D6}"/>
              </a:ext>
            </a:extLst>
          </p:cNvPr>
          <p:cNvSpPr txBox="1">
            <a:spLocks/>
          </p:cNvSpPr>
          <p:nvPr/>
        </p:nvSpPr>
        <p:spPr>
          <a:xfrm>
            <a:off x="3377086" y="4658618"/>
            <a:ext cx="4034902" cy="27463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D1F9FDEA-4FBA-541F-2A54-C7A921224926}"/>
              </a:ext>
            </a:extLst>
          </p:cNvPr>
          <p:cNvSpPr txBox="1">
            <a:spLocks/>
          </p:cNvSpPr>
          <p:nvPr/>
        </p:nvSpPr>
        <p:spPr>
          <a:xfrm>
            <a:off x="3318439" y="4633878"/>
            <a:ext cx="4236076" cy="27463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rgbClr val="565656"/>
                </a:solidFill>
              </a:rPr>
              <a:t>Gruppe 1 </a:t>
            </a:r>
            <a:r>
              <a:rPr lang="en-US" sz="1100" err="1">
                <a:solidFill>
                  <a:srgbClr val="565656"/>
                </a:solidFill>
              </a:rPr>
              <a:t>Fachprojekt</a:t>
            </a:r>
            <a:r>
              <a:rPr lang="en-US" sz="1100">
                <a:solidFill>
                  <a:srgbClr val="565656"/>
                </a:solidFill>
              </a:rPr>
              <a:t> Machine Learning | Autoregressive Models</a:t>
            </a:r>
            <a:endParaRPr lang="de-DE" sz="1100">
              <a:solidFill>
                <a:srgbClr val="565656"/>
              </a:solidFill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55C39025-8421-492C-6AD2-AA1202D5C183}"/>
              </a:ext>
            </a:extLst>
          </p:cNvPr>
          <p:cNvCxnSpPr/>
          <p:nvPr/>
        </p:nvCxnSpPr>
        <p:spPr>
          <a:xfrm>
            <a:off x="4278761" y="1058863"/>
            <a:ext cx="0" cy="287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6514B3EE-E324-67A2-EAF8-C32A63470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272" y="1264475"/>
            <a:ext cx="3769842" cy="26148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B5604CA-5613-0FD9-3527-22008CA79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47" y="1054544"/>
            <a:ext cx="2209020" cy="283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81086E-BD3C-68BE-B4D3-B634800AB9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B19B3F-840F-A620-E7EA-577849AC42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24449-CE66-060E-CE6D-46B120134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7E2F36-8387-0163-A3A4-60AE59BC47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 dirty="0">
                <a:latin typeface="Arial"/>
                <a:cs typeface="Arial"/>
              </a:rPr>
              <a:t>MADE </a:t>
            </a:r>
            <a:r>
              <a:rPr lang="de-DE" dirty="0" err="1">
                <a:latin typeface="Arial"/>
                <a:cs typeface="Arial"/>
              </a:rPr>
              <a:t>samples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3455AD8-1027-00F3-153D-175A2A784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6" r="50842" b="9556"/>
          <a:stretch/>
        </p:blipFill>
        <p:spPr>
          <a:xfrm>
            <a:off x="931347" y="1011167"/>
            <a:ext cx="3008012" cy="3012193"/>
          </a:xfrm>
          <a:prstGeom prst="rect">
            <a:avLst/>
          </a:prstGeom>
        </p:spPr>
      </p:pic>
      <p:pic>
        <p:nvPicPr>
          <p:cNvPr id="9" name="Grafik 8" descr="Ein Bild, das Screenshot, Muster, Schwarzweiß, Text enthält.&#10;&#10;Automatisch generierte Beschreibung">
            <a:extLst>
              <a:ext uri="{FF2B5EF4-FFF2-40B4-BE49-F238E27FC236}">
                <a16:creationId xmlns:a16="http://schemas.microsoft.com/office/drawing/2014/main" id="{5CC04B62-B7F1-E5AA-2423-AB01B131E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08" y="1063778"/>
            <a:ext cx="2921745" cy="292174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B981E02-505A-C182-85A0-498ED920D514}"/>
              </a:ext>
            </a:extLst>
          </p:cNvPr>
          <p:cNvSpPr txBox="1"/>
          <p:nvPr/>
        </p:nvSpPr>
        <p:spPr>
          <a:xfrm>
            <a:off x="1418897" y="4005375"/>
            <a:ext cx="2085827" cy="253916"/>
          </a:xfrm>
          <a:prstGeom prst="rect">
            <a:avLst/>
          </a:prstGeom>
        </p:spPr>
        <p:txBody>
          <a:bodyPr wrap="none" tIns="0" bIns="0" numCol="1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650" dirty="0">
                <a:solidFill>
                  <a:schemeClr val="tx1"/>
                </a:solidFill>
              </a:rPr>
              <a:t>Samples </a:t>
            </a:r>
            <a:r>
              <a:rPr lang="de-DE" sz="1650" dirty="0" err="1">
                <a:solidFill>
                  <a:schemeClr val="tx1"/>
                </a:solidFill>
              </a:rPr>
              <a:t>from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paper</a:t>
            </a:r>
            <a:endParaRPr lang="de-DE" sz="165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32E77F-6AFA-0A99-DB38-15B01BD184BE}"/>
              </a:ext>
            </a:extLst>
          </p:cNvPr>
          <p:cNvSpPr txBox="1"/>
          <p:nvPr/>
        </p:nvSpPr>
        <p:spPr>
          <a:xfrm>
            <a:off x="5834293" y="4023360"/>
            <a:ext cx="1770036" cy="253916"/>
          </a:xfrm>
          <a:prstGeom prst="rect">
            <a:avLst/>
          </a:prstGeom>
        </p:spPr>
        <p:txBody>
          <a:bodyPr wrap="none" tIns="0" bIns="0" numCol="1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650" dirty="0">
                <a:solidFill>
                  <a:schemeClr val="tx1"/>
                </a:solidFill>
              </a:rPr>
              <a:t>Samples </a:t>
            </a:r>
            <a:r>
              <a:rPr lang="de-DE" sz="1650" dirty="0" err="1">
                <a:solidFill>
                  <a:schemeClr val="tx1"/>
                </a:solidFill>
              </a:rPr>
              <a:t>from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us</a:t>
            </a:r>
            <a:endParaRPr lang="de-DE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55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81086E-BD3C-68BE-B4D3-B634800AB9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B19B3F-840F-A620-E7EA-577849AC42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24449-CE66-060E-CE6D-46B120134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7E2F36-8387-0163-A3A4-60AE59BC47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 dirty="0" err="1">
                <a:latin typeface="Arial"/>
                <a:cs typeface="Arial"/>
              </a:rPr>
              <a:t>PixelCNN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samples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B981E02-505A-C182-85A0-498ED920D514}"/>
              </a:ext>
            </a:extLst>
          </p:cNvPr>
          <p:cNvSpPr txBox="1"/>
          <p:nvPr/>
        </p:nvSpPr>
        <p:spPr>
          <a:xfrm>
            <a:off x="1418897" y="4005375"/>
            <a:ext cx="2085827" cy="253916"/>
          </a:xfrm>
          <a:prstGeom prst="rect">
            <a:avLst/>
          </a:prstGeom>
        </p:spPr>
        <p:txBody>
          <a:bodyPr wrap="none" tIns="0" bIns="0" numCol="1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650" dirty="0">
                <a:solidFill>
                  <a:schemeClr val="tx1"/>
                </a:solidFill>
              </a:rPr>
              <a:t>Samples </a:t>
            </a:r>
            <a:r>
              <a:rPr lang="de-DE" sz="1650" dirty="0" err="1">
                <a:solidFill>
                  <a:schemeClr val="tx1"/>
                </a:solidFill>
              </a:rPr>
              <a:t>from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paper</a:t>
            </a:r>
            <a:endParaRPr lang="de-DE" sz="165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32E77F-6AFA-0A99-DB38-15B01BD184BE}"/>
              </a:ext>
            </a:extLst>
          </p:cNvPr>
          <p:cNvSpPr txBox="1"/>
          <p:nvPr/>
        </p:nvSpPr>
        <p:spPr>
          <a:xfrm>
            <a:off x="5834293" y="4023360"/>
            <a:ext cx="1770036" cy="253916"/>
          </a:xfrm>
          <a:prstGeom prst="rect">
            <a:avLst/>
          </a:prstGeom>
        </p:spPr>
        <p:txBody>
          <a:bodyPr wrap="none" tIns="0" bIns="0" numCol="1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650" dirty="0">
                <a:solidFill>
                  <a:schemeClr val="tx1"/>
                </a:solidFill>
              </a:rPr>
              <a:t>Samples </a:t>
            </a:r>
            <a:r>
              <a:rPr lang="de-DE" sz="1650" dirty="0" err="1">
                <a:solidFill>
                  <a:schemeClr val="tx1"/>
                </a:solidFill>
              </a:rPr>
              <a:t>from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us</a:t>
            </a:r>
            <a:endParaRPr lang="de-DE" sz="1650" dirty="0">
              <a:solidFill>
                <a:schemeClr val="tx1"/>
              </a:solidFill>
            </a:endParaRPr>
          </a:p>
        </p:txBody>
      </p:sp>
      <p:pic>
        <p:nvPicPr>
          <p:cNvPr id="13" name="Grafik 12" descr="Ein Bild, das Muster, Kunst, Farbigkeit, Symmetrie enthält.&#10;&#10;Automatisch generierte Beschreibung">
            <a:extLst>
              <a:ext uri="{FF2B5EF4-FFF2-40B4-BE49-F238E27FC236}">
                <a16:creationId xmlns:a16="http://schemas.microsoft.com/office/drawing/2014/main" id="{5537133E-441B-9572-B4D1-8044E48F0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87" y="908842"/>
            <a:ext cx="3133906" cy="31339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2A69604-9B50-B5E0-BD34-B3A8F342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92" y="1018451"/>
            <a:ext cx="3279474" cy="29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2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81086E-BD3C-68BE-B4D3-B634800AB9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B19B3F-840F-A620-E7EA-577849AC42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7/12/2024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24449-CE66-060E-CE6D-46B120134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7E2F36-8387-0163-A3A4-60AE59BC47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 dirty="0" err="1">
                <a:latin typeface="Arial"/>
                <a:cs typeface="Arial"/>
              </a:rPr>
              <a:t>PixelCNN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completions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B981E02-505A-C182-85A0-498ED920D514}"/>
              </a:ext>
            </a:extLst>
          </p:cNvPr>
          <p:cNvSpPr txBox="1"/>
          <p:nvPr/>
        </p:nvSpPr>
        <p:spPr>
          <a:xfrm>
            <a:off x="766204" y="3932880"/>
            <a:ext cx="3659976" cy="392415"/>
          </a:xfrm>
          <a:prstGeom prst="rect">
            <a:avLst/>
          </a:prstGeom>
        </p:spPr>
        <p:txBody>
          <a:bodyPr wrap="none" tIns="0" bIns="0" numCol="1" spcCol="216000" rtlCol="0">
            <a:spAutoFit/>
          </a:bodyPr>
          <a:lstStyle/>
          <a:p>
            <a:pPr algn="ctr"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650" dirty="0" err="1">
                <a:solidFill>
                  <a:schemeClr val="tx1"/>
                </a:solidFill>
              </a:rPr>
              <a:t>Completions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from</a:t>
            </a:r>
            <a:endParaRPr lang="de-DE" sz="1650" dirty="0"/>
          </a:p>
          <a:p>
            <a:pPr algn="ctr"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900" dirty="0">
                <a:solidFill>
                  <a:schemeClr val="tx1"/>
                </a:solidFill>
              </a:rPr>
              <a:t>https://towardsdatascience.com/pixelcnns-blind-spot-84e19a3797b9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32E77F-6AFA-0A99-DB38-15B01BD184BE}"/>
              </a:ext>
            </a:extLst>
          </p:cNvPr>
          <p:cNvSpPr txBox="1"/>
          <p:nvPr/>
        </p:nvSpPr>
        <p:spPr>
          <a:xfrm>
            <a:off x="6083388" y="3932880"/>
            <a:ext cx="2121093" cy="253916"/>
          </a:xfrm>
          <a:prstGeom prst="rect">
            <a:avLst/>
          </a:prstGeom>
        </p:spPr>
        <p:txBody>
          <a:bodyPr wrap="none" tIns="0" bIns="0" numCol="1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650" dirty="0" err="1"/>
              <a:t>Completions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from</a:t>
            </a:r>
            <a:r>
              <a:rPr lang="de-DE" sz="1650" dirty="0">
                <a:solidFill>
                  <a:schemeClr val="tx1"/>
                </a:solidFill>
              </a:rPr>
              <a:t> </a:t>
            </a:r>
            <a:r>
              <a:rPr lang="de-DE" sz="1650" dirty="0" err="1">
                <a:solidFill>
                  <a:schemeClr val="tx1"/>
                </a:solidFill>
              </a:rPr>
              <a:t>us</a:t>
            </a:r>
            <a:endParaRPr lang="de-DE" sz="165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8ABB74-5A2D-C3B1-F095-939475A9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01" y="1390216"/>
            <a:ext cx="4149781" cy="235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94F91F-7CFB-6992-E6FC-C238CF3F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66" y="3155311"/>
            <a:ext cx="4149781" cy="66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C447987-D365-B38D-4E8A-90BFB337E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66" y="2572225"/>
            <a:ext cx="4149781" cy="66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A60DB5-C60F-B12E-E650-67A4433A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65" y="1988189"/>
            <a:ext cx="4149782" cy="66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28760A-8C60-5282-A649-D0FD974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64" y="1425710"/>
            <a:ext cx="4149769" cy="6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76345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Master">
  <a:themeElements>
    <a:clrScheme name="TU Farben für Grafik und Diagramme, ab 2022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84B819"/>
      </a:accent1>
      <a:accent2>
        <a:srgbClr val="639A00"/>
      </a:accent2>
      <a:accent3>
        <a:srgbClr val="4C4C4C"/>
      </a:accent3>
      <a:accent4>
        <a:srgbClr val="7F7F7F"/>
      </a:accent4>
      <a:accent5>
        <a:srgbClr val="B2B2B2"/>
      </a:accent5>
      <a:accent6>
        <a:srgbClr val="F28300"/>
      </a:accent6>
      <a:hlink>
        <a:srgbClr val="84B819"/>
      </a:hlink>
      <a:folHlink>
        <a:srgbClr val="84B819"/>
      </a:folHlink>
    </a:clrScheme>
    <a:fontScheme name="TU Dortmund,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tIns="0" bIns="0" numCol="2" spcCol="216000"/>
      <a:lstStyle>
        <a:defPPr marL="180000" indent="-180000" defTabSz="0">
          <a:lnSpc>
            <a:spcPct val="100000"/>
          </a:lnSpc>
          <a:spcBef>
            <a:spcPts val="0"/>
          </a:spcBef>
          <a:buFont typeface="Arial" panose="020B0604020202020204" pitchFamily="34" charset="0"/>
          <a:buChar char="•"/>
          <a:tabLst>
            <a:tab pos="180000" algn="l"/>
          </a:tabLst>
          <a:defRPr sz="165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Dortmund_templates_EN.potx" id="{D262C767-851F-47D1-A5C8-87AE5B9FEC7F}" vid="{9471DAE9-1FE9-46BB-8A3E-D30D76F79E6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TUDortmund_template</Template>
  <TotalTime>0</TotalTime>
  <Words>538</Words>
  <Application>Microsoft Office PowerPoint</Application>
  <PresentationFormat>Bildschirmpräsentation (16:9)</PresentationFormat>
  <Paragraphs>115</Paragraphs>
  <Slides>13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Slide Master</vt:lpstr>
      <vt:lpstr>PowerPoint-Präsentation</vt:lpstr>
      <vt:lpstr>PowerPoint-Präsentation</vt:lpstr>
      <vt:lpstr>PowerPoint-Präsentation</vt:lpstr>
      <vt:lpstr>PowerPoint-Präsentation</vt:lpstr>
      <vt:lpstr>Goal: Erase all non-autoregressive connections (logically)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Sternemann</dc:creator>
  <cp:lastModifiedBy>Jonas Sternemann</cp:lastModifiedBy>
  <cp:revision>1</cp:revision>
  <dcterms:created xsi:type="dcterms:W3CDTF">2024-05-13T10:23:59Z</dcterms:created>
  <dcterms:modified xsi:type="dcterms:W3CDTF">2024-07-12T09:49:28Z</dcterms:modified>
</cp:coreProperties>
</file>